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3.xml.rels" ContentType="application/vnd.openxmlformats-package.relationships+xml"/>
  <Override PartName="/ppt/slides/_rels/slide8.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entation.xml" ContentType="application/vnd.openxmlformats-officedocument.presentationml.presentation.main+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media/image18.png" ContentType="image/png"/>
  <Override PartName="/ppt/media/image17.png" ContentType="image/png"/>
  <Override PartName="/ppt/media/image16.png" ContentType="image/png"/>
  <Override PartName="/ppt/media/image15.png" ContentType="image/png"/>
  <Override PartName="/ppt/media/image14.jpeg" ContentType="image/jpeg"/>
  <Override PartName="/ppt/media/image13.png" ContentType="image/png"/>
  <Override PartName="/ppt/media/image12.png" ContentType="image/png"/>
  <Override PartName="/ppt/media/image5.png" ContentType="image/png"/>
  <Override PartName="/ppt/media/image10.png" ContentType="image/png"/>
  <Override PartName="/ppt/media/image4.png" ContentType="image/png"/>
  <Override PartName="/ppt/media/image3.png" ContentType="image/png"/>
  <Override PartName="/ppt/media/image1.png" ContentType="image/png"/>
  <Override PartName="/ppt/media/image2.png" ContentType="image/png"/>
  <Override PartName="/ppt/media/image6.png" ContentType="image/png"/>
  <Override PartName="/ppt/media/image11.png" ContentType="image/png"/>
  <Override PartName="/ppt/media/image9.jpeg" ContentType="image/jpeg"/>
  <Override PartName="/ppt/media/image7.png" ContentType="image/png"/>
  <Override PartName="/ppt/media/image8.png" ContentType="image/png"/>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23.xml.rels" ContentType="application/vnd.openxmlformats-package.relationships+xml"/>
  <Override PartName="/ppt/slideLayouts/_rels/slideLayout16.xml.rels" ContentType="application/vnd.openxmlformats-package.relationships+xml"/>
  <Override PartName="/ppt/slideLayouts/_rels/slideLayout31.xml.rels" ContentType="application/vnd.openxmlformats-package.relationships+xml"/>
  <Override PartName="/ppt/slideLayouts/_rels/slideLayout20.xml.rels" ContentType="application/vnd.openxmlformats-package.relationships+xml"/>
  <Override PartName="/ppt/slideLayouts/_rels/slideLayout32.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29"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30"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3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3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3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35"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37"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38"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39"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40"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41"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42"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5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5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5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000" spc="49" strike="noStrike">
              <a:solidFill>
                <a:srgbClr val="262626"/>
              </a:solidFill>
              <a:latin typeface="Bembo"/>
            </a:endParaRPr>
          </a:p>
        </p:txBody>
      </p:sp>
      <p:sp>
        <p:nvSpPr>
          <p:cNvPr id="5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6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6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000" spc="49" strike="noStrike">
              <a:solidFill>
                <a:srgbClr val="262626"/>
              </a:solidFill>
              <a:latin typeface="Bembo"/>
            </a:endParaRPr>
          </a:p>
        </p:txBody>
      </p:sp>
      <p:sp>
        <p:nvSpPr>
          <p:cNvPr id="6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8"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6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000" spc="49" strike="noStrike">
              <a:solidFill>
                <a:srgbClr val="262626"/>
              </a:solidFill>
              <a:latin typeface="Bembo"/>
            </a:endParaRPr>
          </a:p>
        </p:txBody>
      </p:sp>
      <p:sp>
        <p:nvSpPr>
          <p:cNvPr id="6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6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6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6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7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7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7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7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7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7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7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8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8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8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8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8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8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94"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96"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9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000" spc="49" strike="noStrike">
              <a:solidFill>
                <a:srgbClr val="262626"/>
              </a:solidFill>
              <a:latin typeface="Bembo"/>
            </a:endParaRPr>
          </a:p>
        </p:txBody>
      </p:sp>
      <p:sp>
        <p:nvSpPr>
          <p:cNvPr id="9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10"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1"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10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10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000" spc="49" strike="noStrike">
              <a:solidFill>
                <a:srgbClr val="262626"/>
              </a:solidFill>
              <a:latin typeface="Bembo"/>
            </a:endParaRPr>
          </a:p>
        </p:txBody>
      </p:sp>
      <p:sp>
        <p:nvSpPr>
          <p:cNvPr id="10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000" spc="49" strike="noStrike">
              <a:solidFill>
                <a:srgbClr val="262626"/>
              </a:solidFill>
              <a:latin typeface="Bembo"/>
            </a:endParaRPr>
          </a:p>
        </p:txBody>
      </p:sp>
      <p:sp>
        <p:nvSpPr>
          <p:cNvPr id="10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109"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11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11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113"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115"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116"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11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11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12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121"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123"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124"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125"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126"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127"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128"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12"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000" spc="49" strike="noStrike">
              <a:solidFill>
                <a:srgbClr val="262626"/>
              </a:solidFill>
              <a:latin typeface="Bembo"/>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1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1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000" spc="49" strike="noStrike">
              <a:solidFill>
                <a:srgbClr val="262626"/>
              </a:solidFill>
              <a:latin typeface="Bembo"/>
            </a:endParaRPr>
          </a:p>
        </p:txBody>
      </p:sp>
      <p:sp>
        <p:nvSpPr>
          <p:cNvPr id="1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2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000" spc="49" strike="noStrike">
              <a:solidFill>
                <a:srgbClr val="262626"/>
              </a:solidFill>
              <a:latin typeface="Bembo"/>
            </a:endParaRPr>
          </a:p>
        </p:txBody>
      </p:sp>
      <p:sp>
        <p:nvSpPr>
          <p:cNvPr id="2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23"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Bembo"/>
            </a:endParaRPr>
          </a:p>
        </p:txBody>
      </p:sp>
      <p:sp>
        <p:nvSpPr>
          <p:cNvPr id="2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2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000" spc="49" strike="noStrike">
              <a:solidFill>
                <a:srgbClr val="262626"/>
              </a:solidFill>
              <a:latin typeface="Bembo"/>
            </a:endParaRPr>
          </a:p>
        </p:txBody>
      </p:sp>
      <p:sp>
        <p:nvSpPr>
          <p:cNvPr id="27"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2000" spc="49" strike="noStrike">
              <a:solidFill>
                <a:srgbClr val="262626"/>
              </a:solidFill>
              <a:latin typeface="Bembo"/>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5.png"/><Relationship Id="rId3" Type="http://schemas.openxmlformats.org/officeDocument/2006/relationships/image" Target="../media/image6.png"/><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slideLayout" Target="../slideLayouts/slideLayout34.xml"/><Relationship Id="rId14" Type="http://schemas.openxmlformats.org/officeDocument/2006/relationships/slideLayout" Target="../slideLayouts/slideLayout35.xml"/><Relationship Id="rId15"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0" name="Picture 9" descr=""/>
          <p:cNvPicPr/>
          <p:nvPr/>
        </p:nvPicPr>
        <p:blipFill>
          <a:blip r:embed="rId2"/>
          <a:stretch/>
        </p:blipFill>
        <p:spPr>
          <a:xfrm>
            <a:off x="10905840" y="0"/>
            <a:ext cx="1285920" cy="6857640"/>
          </a:xfrm>
          <a:prstGeom prst="rect">
            <a:avLst/>
          </a:prstGeom>
          <a:ln>
            <a:noFill/>
          </a:ln>
        </p:spPr>
      </p:pic>
      <p:pic>
        <p:nvPicPr>
          <p:cNvPr id="1" name="Ink 17" descr=""/>
          <p:cNvPicPr/>
          <p:nvPr/>
        </p:nvPicPr>
        <p:blipFill>
          <a:blip r:embed="rId3"/>
          <a:stretch/>
        </p:blipFill>
        <p:spPr>
          <a:xfrm>
            <a:off x="12481560" y="6333480"/>
            <a:ext cx="17640" cy="17640"/>
          </a:xfrm>
          <a:prstGeom prst="rect">
            <a:avLst/>
          </a:prstGeom>
          <a:ln>
            <a:noFill/>
          </a:ln>
        </p:spPr>
      </p:pic>
      <p:sp>
        <p:nvSpPr>
          <p:cNvPr id="2" name="PlaceHolder 1"/>
          <p:cNvSpPr>
            <a:spLocks noGrp="1"/>
          </p:cNvSpPr>
          <p:nvPr>
            <p:ph type="title"/>
          </p:nvPr>
        </p:nvSpPr>
        <p:spPr>
          <a:xfrm>
            <a:off x="1756800" y="1104840"/>
            <a:ext cx="8376120" cy="3120120"/>
          </a:xfrm>
          <a:prstGeom prst="rect">
            <a:avLst/>
          </a:prstGeom>
        </p:spPr>
        <p:txBody>
          <a:bodyPr anchor="b">
            <a:normAutofit/>
          </a:bodyPr>
          <a:p>
            <a:pPr algn="ctr">
              <a:lnSpc>
                <a:spcPct val="110000"/>
              </a:lnSpc>
            </a:pPr>
            <a:r>
              <a:rPr b="0" lang="en-US" sz="2800" spc="599" strike="noStrike" cap="all">
                <a:solidFill>
                  <a:srgbClr val="262626"/>
                </a:solidFill>
                <a:latin typeface="Bembo"/>
                <a:ea typeface="바탕"/>
              </a:rPr>
              <a:t>Click to edit Master title style</a:t>
            </a:r>
            <a:endParaRPr b="0" lang="en-US" sz="2800" spc="-1" strike="noStrike">
              <a:solidFill>
                <a:srgbClr val="000000"/>
              </a:solidFill>
              <a:latin typeface="Bembo"/>
            </a:endParaRPr>
          </a:p>
        </p:txBody>
      </p:sp>
      <p:sp>
        <p:nvSpPr>
          <p:cNvPr id="3" name="PlaceHolder 2"/>
          <p:cNvSpPr>
            <a:spLocks noGrp="1"/>
          </p:cNvSpPr>
          <p:nvPr>
            <p:ph type="dt"/>
          </p:nvPr>
        </p:nvSpPr>
        <p:spPr>
          <a:xfrm rot="5400000">
            <a:off x="10509480" y="5071680"/>
            <a:ext cx="2647440" cy="364680"/>
          </a:xfrm>
          <a:prstGeom prst="rect">
            <a:avLst/>
          </a:prstGeom>
        </p:spPr>
        <p:txBody>
          <a:bodyPr anchor="ctr">
            <a:noAutofit/>
          </a:bodyPr>
          <a:p>
            <a:pPr>
              <a:lnSpc>
                <a:spcPct val="100000"/>
              </a:lnSpc>
            </a:pPr>
            <a:fld id="{4C4D278A-8E08-480D-845D-6D15A0956500}" type="datetime">
              <a:rPr b="0" lang="en-US" sz="900" spc="299" strike="noStrike" cap="all">
                <a:solidFill>
                  <a:srgbClr val="262626"/>
                </a:solidFill>
                <a:latin typeface="Bembo"/>
              </a:rPr>
              <a:t>1/31/22</a:t>
            </a:fld>
            <a:endParaRPr b="0" lang="en-US" sz="900" spc="-1" strike="noStrike">
              <a:latin typeface="Times New Roman"/>
            </a:endParaRPr>
          </a:p>
        </p:txBody>
      </p:sp>
      <p:sp>
        <p:nvSpPr>
          <p:cNvPr id="4" name="PlaceHolder 3"/>
          <p:cNvSpPr>
            <a:spLocks noGrp="1"/>
          </p:cNvSpPr>
          <p:nvPr>
            <p:ph type="ftr"/>
          </p:nvPr>
        </p:nvSpPr>
        <p:spPr>
          <a:xfrm rot="5400000">
            <a:off x="10448280" y="1407600"/>
            <a:ext cx="2770200" cy="364680"/>
          </a:xfrm>
          <a:prstGeom prst="rect">
            <a:avLst/>
          </a:prstGeom>
        </p:spPr>
        <p:txBody>
          <a:bodyPr anchor="ctr">
            <a:noAutofit/>
          </a:bodyPr>
          <a:p>
            <a:endParaRPr b="0" lang="en-US" sz="2400" spc="-1" strike="noStrike">
              <a:latin typeface="Times New Roman"/>
            </a:endParaRPr>
          </a:p>
        </p:txBody>
      </p:sp>
      <p:sp>
        <p:nvSpPr>
          <p:cNvPr id="5" name="PlaceHolder 4"/>
          <p:cNvSpPr>
            <a:spLocks noGrp="1"/>
          </p:cNvSpPr>
          <p:nvPr>
            <p:ph type="sldNum"/>
          </p:nvPr>
        </p:nvSpPr>
        <p:spPr>
          <a:xfrm>
            <a:off x="11559960" y="3138840"/>
            <a:ext cx="545400" cy="579600"/>
          </a:xfrm>
          <a:prstGeom prst="rect">
            <a:avLst/>
          </a:prstGeom>
        </p:spPr>
        <p:txBody>
          <a:bodyPr anchor="ctr">
            <a:noAutofit/>
          </a:bodyPr>
          <a:p>
            <a:pPr algn="ctr">
              <a:lnSpc>
                <a:spcPct val="100000"/>
              </a:lnSpc>
            </a:pPr>
            <a:fld id="{85957E90-1D22-4943-840C-AB4A1136827D}" type="slidenum">
              <a:rPr b="0" lang="en-US" sz="1600" spc="-1" strike="noStrike">
                <a:solidFill>
                  <a:srgbClr val="262626"/>
                </a:solidFill>
                <a:latin typeface="Bembo"/>
              </a:rPr>
              <a:t>&lt;number&gt;</a:t>
            </a:fld>
            <a:endParaRPr b="0" lang="en-US" sz="1600" spc="-1" strike="noStrike">
              <a:latin typeface="Times New Roman"/>
            </a:endParaRPr>
          </a:p>
        </p:txBody>
      </p:sp>
      <p:sp>
        <p:nvSpPr>
          <p:cNvPr id="6"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000" spc="49" strike="noStrike">
                <a:solidFill>
                  <a:srgbClr val="262626"/>
                </a:solidFill>
                <a:latin typeface="Bembo"/>
              </a:rPr>
              <a:t>Click to edit the outline text format</a:t>
            </a:r>
            <a:endParaRPr b="0" lang="en-US" sz="2000" spc="49" strike="noStrike">
              <a:solidFill>
                <a:srgbClr val="262626"/>
              </a:solidFill>
              <a:latin typeface="Bembo"/>
            </a:endParaRPr>
          </a:p>
          <a:p>
            <a:pPr lvl="1" marL="864000" indent="-324000">
              <a:spcBef>
                <a:spcPts val="1134"/>
              </a:spcBef>
              <a:buClr>
                <a:srgbClr val="000000"/>
              </a:buClr>
              <a:buSzPct val="75000"/>
              <a:buFont typeface="Symbol" charset="2"/>
              <a:buChar char=""/>
            </a:pPr>
            <a:r>
              <a:rPr b="0" lang="en-US" sz="1600" spc="49" strike="noStrike">
                <a:solidFill>
                  <a:srgbClr val="262626"/>
                </a:solidFill>
                <a:latin typeface="Bembo"/>
              </a:rPr>
              <a:t>Second Outline Level</a:t>
            </a:r>
            <a:endParaRPr b="0" lang="en-US" sz="1600" spc="49" strike="noStrike">
              <a:solidFill>
                <a:srgbClr val="262626"/>
              </a:solidFill>
              <a:latin typeface="Bembo"/>
            </a:endParaRPr>
          </a:p>
          <a:p>
            <a:pPr lvl="2" marL="1296000" indent="-288000">
              <a:spcBef>
                <a:spcPts val="850"/>
              </a:spcBef>
              <a:buClr>
                <a:srgbClr val="000000"/>
              </a:buClr>
              <a:buSzPct val="45000"/>
              <a:buFont typeface="Wingdings" charset="2"/>
              <a:buChar char=""/>
            </a:pPr>
            <a:r>
              <a:rPr b="0" lang="en-US" sz="1400" spc="49" strike="noStrike">
                <a:solidFill>
                  <a:srgbClr val="262626"/>
                </a:solidFill>
                <a:latin typeface="Bembo"/>
              </a:rPr>
              <a:t>Third Outline Level</a:t>
            </a:r>
            <a:endParaRPr b="0" lang="en-US" sz="1400" spc="49" strike="noStrike">
              <a:solidFill>
                <a:srgbClr val="262626"/>
              </a:solidFill>
              <a:latin typeface="Bembo"/>
            </a:endParaRPr>
          </a:p>
          <a:p>
            <a:pPr lvl="3" marL="1728000" indent="-216000">
              <a:spcBef>
                <a:spcPts val="567"/>
              </a:spcBef>
              <a:buClr>
                <a:srgbClr val="000000"/>
              </a:buClr>
              <a:buSzPct val="75000"/>
              <a:buFont typeface="Symbol" charset="2"/>
              <a:buChar char=""/>
            </a:pPr>
            <a:r>
              <a:rPr b="0" lang="en-US" sz="1400" spc="49" strike="noStrike">
                <a:solidFill>
                  <a:srgbClr val="262626"/>
                </a:solidFill>
                <a:latin typeface="Bembo"/>
              </a:rPr>
              <a:t>Fourth Outline Level</a:t>
            </a:r>
            <a:endParaRPr b="0" lang="en-US" sz="1400" spc="49" strike="noStrike">
              <a:solidFill>
                <a:srgbClr val="262626"/>
              </a:solidFill>
              <a:latin typeface="Bembo"/>
            </a:endParaRPr>
          </a:p>
          <a:p>
            <a:pPr lvl="4" marL="2160000" indent="-216000">
              <a:spcBef>
                <a:spcPts val="283"/>
              </a:spcBef>
              <a:buClr>
                <a:srgbClr val="000000"/>
              </a:buClr>
              <a:buSzPct val="45000"/>
              <a:buFont typeface="Wingdings" charset="2"/>
              <a:buChar char=""/>
            </a:pPr>
            <a:r>
              <a:rPr b="0" lang="en-US" sz="2000" spc="49" strike="noStrike">
                <a:solidFill>
                  <a:srgbClr val="262626"/>
                </a:solidFill>
                <a:latin typeface="Bembo"/>
              </a:rPr>
              <a:t>Fifth Outline Level</a:t>
            </a:r>
            <a:endParaRPr b="0" lang="en-US" sz="2000" spc="49" strike="noStrike">
              <a:solidFill>
                <a:srgbClr val="262626"/>
              </a:solidFill>
              <a:latin typeface="Bembo"/>
            </a:endParaRPr>
          </a:p>
          <a:p>
            <a:pPr lvl="5" marL="2592000" indent="-216000">
              <a:spcBef>
                <a:spcPts val="283"/>
              </a:spcBef>
              <a:buClr>
                <a:srgbClr val="000000"/>
              </a:buClr>
              <a:buSzPct val="45000"/>
              <a:buFont typeface="Wingdings" charset="2"/>
              <a:buChar char=""/>
            </a:pPr>
            <a:r>
              <a:rPr b="0" lang="en-US" sz="2000" spc="49" strike="noStrike">
                <a:solidFill>
                  <a:srgbClr val="262626"/>
                </a:solidFill>
                <a:latin typeface="Bembo"/>
              </a:rPr>
              <a:t>Sixth Outline Level</a:t>
            </a:r>
            <a:endParaRPr b="0" lang="en-US" sz="2000" spc="49" strike="noStrike">
              <a:solidFill>
                <a:srgbClr val="262626"/>
              </a:solidFill>
              <a:latin typeface="Bembo"/>
            </a:endParaRPr>
          </a:p>
          <a:p>
            <a:pPr lvl="6" marL="3024000" indent="-216000">
              <a:spcBef>
                <a:spcPts val="283"/>
              </a:spcBef>
              <a:buClr>
                <a:srgbClr val="000000"/>
              </a:buClr>
              <a:buSzPct val="45000"/>
              <a:buFont typeface="Wingdings" charset="2"/>
              <a:buChar char=""/>
            </a:pPr>
            <a:r>
              <a:rPr b="0" lang="en-US" sz="2000" spc="49" strike="noStrike">
                <a:solidFill>
                  <a:srgbClr val="262626"/>
                </a:solidFill>
                <a:latin typeface="Bembo"/>
              </a:rPr>
              <a:t>Seventh Outline Level</a:t>
            </a:r>
            <a:endParaRPr b="0" lang="en-US" sz="2000" spc="49" strike="noStrike">
              <a:solidFill>
                <a:srgbClr val="262626"/>
              </a:solidFill>
              <a:latin typeface="Bembo"/>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43" name="Picture 9" descr=""/>
          <p:cNvPicPr/>
          <p:nvPr/>
        </p:nvPicPr>
        <p:blipFill>
          <a:blip r:embed="rId2"/>
          <a:stretch/>
        </p:blipFill>
        <p:spPr>
          <a:xfrm>
            <a:off x="10905840" y="0"/>
            <a:ext cx="1285920" cy="6857640"/>
          </a:xfrm>
          <a:prstGeom prst="rect">
            <a:avLst/>
          </a:prstGeom>
          <a:ln>
            <a:noFill/>
          </a:ln>
        </p:spPr>
      </p:pic>
      <p:pic>
        <p:nvPicPr>
          <p:cNvPr id="44" name="Ink 17" descr=""/>
          <p:cNvPicPr/>
          <p:nvPr/>
        </p:nvPicPr>
        <p:blipFill>
          <a:blip r:embed="rId3"/>
          <a:stretch/>
        </p:blipFill>
        <p:spPr>
          <a:xfrm>
            <a:off x="12481560" y="6333480"/>
            <a:ext cx="17640" cy="17640"/>
          </a:xfrm>
          <a:prstGeom prst="rect">
            <a:avLst/>
          </a:prstGeom>
          <a:ln>
            <a:noFill/>
          </a:ln>
        </p:spPr>
      </p:pic>
      <p:sp>
        <p:nvSpPr>
          <p:cNvPr id="45" name="PlaceHolder 1"/>
          <p:cNvSpPr>
            <a:spLocks noGrp="1"/>
          </p:cNvSpPr>
          <p:nvPr>
            <p:ph type="title"/>
          </p:nvPr>
        </p:nvSpPr>
        <p:spPr>
          <a:xfrm>
            <a:off x="1050840" y="609480"/>
            <a:ext cx="9810360" cy="1215720"/>
          </a:xfrm>
          <a:prstGeom prst="rect">
            <a:avLst/>
          </a:prstGeom>
        </p:spPr>
        <p:txBody>
          <a:bodyPr anchor="ctr">
            <a:noAutofit/>
          </a:bodyPr>
          <a:p>
            <a:pPr>
              <a:lnSpc>
                <a:spcPct val="110000"/>
              </a:lnSpc>
            </a:pPr>
            <a:r>
              <a:rPr b="0" lang="en-US" sz="2800" spc="599" strike="noStrike" cap="all">
                <a:solidFill>
                  <a:srgbClr val="262626"/>
                </a:solidFill>
                <a:latin typeface="Bembo"/>
                <a:ea typeface="바탕"/>
              </a:rPr>
              <a:t>Click to edit Master title style</a:t>
            </a:r>
            <a:endParaRPr b="0" lang="en-US" sz="2800" spc="-1" strike="noStrike">
              <a:solidFill>
                <a:srgbClr val="000000"/>
              </a:solidFill>
              <a:latin typeface="Bembo"/>
            </a:endParaRPr>
          </a:p>
        </p:txBody>
      </p:sp>
      <p:sp>
        <p:nvSpPr>
          <p:cNvPr id="46" name="PlaceHolder 2"/>
          <p:cNvSpPr>
            <a:spLocks noGrp="1"/>
          </p:cNvSpPr>
          <p:nvPr>
            <p:ph type="body"/>
          </p:nvPr>
        </p:nvSpPr>
        <p:spPr>
          <a:xfrm>
            <a:off x="1050840" y="1825560"/>
            <a:ext cx="9810360" cy="4428360"/>
          </a:xfrm>
          <a:prstGeom prst="rect">
            <a:avLst/>
          </a:prstGeom>
        </p:spPr>
        <p:txBody>
          <a:bodyPr>
            <a:noAutofit/>
          </a:bodyPr>
          <a:p>
            <a:pPr marL="228600" indent="-228240">
              <a:lnSpc>
                <a:spcPct val="100000"/>
              </a:lnSpc>
              <a:spcBef>
                <a:spcPts val="1001"/>
              </a:spcBef>
              <a:buClr>
                <a:srgbClr val="262626"/>
              </a:buClr>
              <a:buSzPct val="80000"/>
              <a:buFont typeface="Arial"/>
              <a:buChar char="•"/>
            </a:pPr>
            <a:r>
              <a:rPr b="0" lang="en-US" sz="2000" spc="49" strike="noStrike">
                <a:solidFill>
                  <a:srgbClr val="262626"/>
                </a:solidFill>
                <a:latin typeface="Bembo"/>
                <a:ea typeface="바탕"/>
              </a:rPr>
              <a:t>Click to edit Master text styles</a:t>
            </a:r>
            <a:endParaRPr b="0" lang="en-US" sz="2000" spc="49" strike="noStrike">
              <a:solidFill>
                <a:srgbClr val="262626"/>
              </a:solidFill>
              <a:latin typeface="Bembo"/>
            </a:endParaRPr>
          </a:p>
          <a:p>
            <a:pPr marL="274320">
              <a:lnSpc>
                <a:spcPct val="100000"/>
              </a:lnSpc>
              <a:spcBef>
                <a:spcPts val="499"/>
              </a:spcBef>
            </a:pPr>
            <a:r>
              <a:rPr b="0" lang="en-US" sz="1800" spc="49" strike="noStrike">
                <a:solidFill>
                  <a:srgbClr val="262626"/>
                </a:solidFill>
                <a:latin typeface="Bembo"/>
                <a:ea typeface="바탕"/>
              </a:rPr>
              <a:t>Second level</a:t>
            </a:r>
            <a:endParaRPr b="0" lang="en-US" sz="1800" spc="49" strike="noStrike">
              <a:solidFill>
                <a:srgbClr val="262626"/>
              </a:solidFill>
              <a:latin typeface="Bembo"/>
            </a:endParaRPr>
          </a:p>
          <a:p>
            <a:pPr lvl="2" marL="605880" indent="-285480">
              <a:lnSpc>
                <a:spcPct val="100000"/>
              </a:lnSpc>
              <a:spcBef>
                <a:spcPts val="499"/>
              </a:spcBef>
              <a:buClr>
                <a:srgbClr val="262626"/>
              </a:buClr>
              <a:buSzPct val="80000"/>
              <a:buFont typeface="Arial"/>
              <a:buChar char="•"/>
            </a:pPr>
            <a:r>
              <a:rPr b="0" lang="en-US" sz="1600" spc="49" strike="noStrike">
                <a:solidFill>
                  <a:srgbClr val="262626"/>
                </a:solidFill>
                <a:latin typeface="Bembo"/>
                <a:ea typeface="바탕"/>
              </a:rPr>
              <a:t>Third level</a:t>
            </a:r>
            <a:endParaRPr b="0" lang="en-US" sz="1600" spc="49" strike="noStrike">
              <a:solidFill>
                <a:srgbClr val="262626"/>
              </a:solidFill>
              <a:latin typeface="Bembo"/>
            </a:endParaRPr>
          </a:p>
          <a:p>
            <a:pPr marL="631080">
              <a:lnSpc>
                <a:spcPct val="100000"/>
              </a:lnSpc>
              <a:spcBef>
                <a:spcPts val="499"/>
              </a:spcBef>
            </a:pPr>
            <a:r>
              <a:rPr b="0" lang="en-US" sz="1400" spc="49" strike="noStrike">
                <a:solidFill>
                  <a:srgbClr val="262626"/>
                </a:solidFill>
                <a:latin typeface="Bembo"/>
                <a:ea typeface="바탕"/>
              </a:rPr>
              <a:t>Fourth level</a:t>
            </a:r>
            <a:endParaRPr b="0" lang="en-US" sz="1400" spc="49" strike="noStrike">
              <a:solidFill>
                <a:srgbClr val="262626"/>
              </a:solidFill>
              <a:latin typeface="Bembo"/>
            </a:endParaRPr>
          </a:p>
          <a:p>
            <a:pPr lvl="4" marL="822960" indent="-228240">
              <a:lnSpc>
                <a:spcPct val="100000"/>
              </a:lnSpc>
              <a:spcBef>
                <a:spcPts val="499"/>
              </a:spcBef>
              <a:buClr>
                <a:srgbClr val="262626"/>
              </a:buClr>
              <a:buSzPct val="80000"/>
              <a:buFont typeface="Arial"/>
              <a:buChar char="•"/>
            </a:pPr>
            <a:r>
              <a:rPr b="0" lang="en-US" sz="1400" spc="49" strike="noStrike">
                <a:solidFill>
                  <a:srgbClr val="262626"/>
                </a:solidFill>
                <a:latin typeface="Bembo"/>
                <a:ea typeface="바탕"/>
              </a:rPr>
              <a:t>Fifth level</a:t>
            </a:r>
            <a:endParaRPr b="0" lang="en-US" sz="1400" spc="49" strike="noStrike">
              <a:solidFill>
                <a:srgbClr val="262626"/>
              </a:solidFill>
              <a:latin typeface="Bembo"/>
            </a:endParaRPr>
          </a:p>
        </p:txBody>
      </p:sp>
      <p:sp>
        <p:nvSpPr>
          <p:cNvPr id="47" name="PlaceHolder 3"/>
          <p:cNvSpPr>
            <a:spLocks noGrp="1"/>
          </p:cNvSpPr>
          <p:nvPr>
            <p:ph type="dt"/>
          </p:nvPr>
        </p:nvSpPr>
        <p:spPr>
          <a:xfrm rot="5400000">
            <a:off x="10506600" y="5074920"/>
            <a:ext cx="2647440" cy="364680"/>
          </a:xfrm>
          <a:prstGeom prst="rect">
            <a:avLst/>
          </a:prstGeom>
        </p:spPr>
        <p:txBody>
          <a:bodyPr anchor="ctr">
            <a:noAutofit/>
          </a:bodyPr>
          <a:p>
            <a:pPr>
              <a:lnSpc>
                <a:spcPct val="100000"/>
              </a:lnSpc>
            </a:pPr>
            <a:fld id="{AA30054E-6C41-4B0B-B016-2D2A048DB33A}" type="datetime">
              <a:rPr b="0" lang="en-US" sz="900" spc="299" strike="noStrike" cap="all">
                <a:solidFill>
                  <a:srgbClr val="262626"/>
                </a:solidFill>
                <a:latin typeface="Bembo"/>
              </a:rPr>
              <a:t>1/31/22</a:t>
            </a:fld>
            <a:endParaRPr b="0" lang="en-US" sz="900" spc="-1" strike="noStrike">
              <a:latin typeface="Times New Roman"/>
            </a:endParaRPr>
          </a:p>
        </p:txBody>
      </p:sp>
      <p:sp>
        <p:nvSpPr>
          <p:cNvPr id="48" name="PlaceHolder 4"/>
          <p:cNvSpPr>
            <a:spLocks noGrp="1"/>
          </p:cNvSpPr>
          <p:nvPr>
            <p:ph type="ftr"/>
          </p:nvPr>
        </p:nvSpPr>
        <p:spPr>
          <a:xfrm rot="5400000">
            <a:off x="10451880" y="1408320"/>
            <a:ext cx="2770200" cy="364680"/>
          </a:xfrm>
          <a:prstGeom prst="rect">
            <a:avLst/>
          </a:prstGeom>
        </p:spPr>
        <p:txBody>
          <a:bodyPr anchor="ctr">
            <a:noAutofit/>
          </a:bodyPr>
          <a:p>
            <a:endParaRPr b="0" lang="en-US" sz="2400" spc="-1" strike="noStrike">
              <a:latin typeface="Times New Roman"/>
            </a:endParaRPr>
          </a:p>
        </p:txBody>
      </p:sp>
      <p:sp>
        <p:nvSpPr>
          <p:cNvPr id="49" name="PlaceHolder 5"/>
          <p:cNvSpPr>
            <a:spLocks noGrp="1"/>
          </p:cNvSpPr>
          <p:nvPr>
            <p:ph type="sldNum"/>
          </p:nvPr>
        </p:nvSpPr>
        <p:spPr>
          <a:xfrm>
            <a:off x="11558160" y="3136320"/>
            <a:ext cx="545400" cy="579600"/>
          </a:xfrm>
          <a:prstGeom prst="rect">
            <a:avLst/>
          </a:prstGeom>
        </p:spPr>
        <p:txBody>
          <a:bodyPr anchor="ctr">
            <a:noAutofit/>
          </a:bodyPr>
          <a:p>
            <a:pPr algn="ctr">
              <a:lnSpc>
                <a:spcPct val="100000"/>
              </a:lnSpc>
            </a:pPr>
            <a:fld id="{2DC5B353-64EE-4536-A2C5-F3C21E4AF723}" type="slidenum">
              <a:rPr b="0" lang="en-US" sz="1600" spc="-1" strike="noStrike">
                <a:solidFill>
                  <a:srgbClr val="262626"/>
                </a:solidFill>
                <a:latin typeface="Bembo"/>
              </a:rPr>
              <a:t>&lt;number&gt;</a:t>
            </a:fld>
            <a:endParaRPr b="0" lang="en-US" sz="16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86" name="Picture 9" descr=""/>
          <p:cNvPicPr/>
          <p:nvPr/>
        </p:nvPicPr>
        <p:blipFill>
          <a:blip r:embed="rId2"/>
          <a:stretch/>
        </p:blipFill>
        <p:spPr>
          <a:xfrm>
            <a:off x="10905840" y="0"/>
            <a:ext cx="1285920" cy="6857640"/>
          </a:xfrm>
          <a:prstGeom prst="rect">
            <a:avLst/>
          </a:prstGeom>
          <a:ln>
            <a:noFill/>
          </a:ln>
        </p:spPr>
      </p:pic>
      <p:pic>
        <p:nvPicPr>
          <p:cNvPr id="87" name="Ink 17" descr=""/>
          <p:cNvPicPr/>
          <p:nvPr/>
        </p:nvPicPr>
        <p:blipFill>
          <a:blip r:embed="rId3"/>
          <a:stretch/>
        </p:blipFill>
        <p:spPr>
          <a:xfrm>
            <a:off x="12481560" y="6333480"/>
            <a:ext cx="17640" cy="17640"/>
          </a:xfrm>
          <a:prstGeom prst="rect">
            <a:avLst/>
          </a:prstGeom>
          <a:ln>
            <a:noFill/>
          </a:ln>
        </p:spPr>
      </p:pic>
      <p:sp>
        <p:nvSpPr>
          <p:cNvPr id="88" name="PlaceHolder 1"/>
          <p:cNvSpPr>
            <a:spLocks noGrp="1"/>
          </p:cNvSpPr>
          <p:nvPr>
            <p:ph type="dt"/>
          </p:nvPr>
        </p:nvSpPr>
        <p:spPr>
          <a:xfrm rot="5400000">
            <a:off x="10509480" y="5071680"/>
            <a:ext cx="2647440" cy="364680"/>
          </a:xfrm>
          <a:prstGeom prst="rect">
            <a:avLst/>
          </a:prstGeom>
        </p:spPr>
        <p:txBody>
          <a:bodyPr anchor="ctr">
            <a:noAutofit/>
          </a:bodyPr>
          <a:p>
            <a:pPr>
              <a:lnSpc>
                <a:spcPct val="100000"/>
              </a:lnSpc>
            </a:pPr>
            <a:fld id="{3FF28484-6E96-4C16-9AF2-62A5D163F43C}" type="datetime">
              <a:rPr b="0" lang="en-US" sz="900" spc="299" strike="noStrike" cap="all">
                <a:solidFill>
                  <a:srgbClr val="262626"/>
                </a:solidFill>
                <a:latin typeface="Bembo"/>
              </a:rPr>
              <a:t>1/31/22</a:t>
            </a:fld>
            <a:endParaRPr b="0" lang="en-US" sz="900" spc="-1" strike="noStrike">
              <a:latin typeface="Times New Roman"/>
            </a:endParaRPr>
          </a:p>
        </p:txBody>
      </p:sp>
      <p:sp>
        <p:nvSpPr>
          <p:cNvPr id="89" name="PlaceHolder 2"/>
          <p:cNvSpPr>
            <a:spLocks noGrp="1"/>
          </p:cNvSpPr>
          <p:nvPr>
            <p:ph type="ftr"/>
          </p:nvPr>
        </p:nvSpPr>
        <p:spPr>
          <a:xfrm rot="5400000">
            <a:off x="10448280" y="1407600"/>
            <a:ext cx="2770200" cy="364680"/>
          </a:xfrm>
          <a:prstGeom prst="rect">
            <a:avLst/>
          </a:prstGeom>
        </p:spPr>
        <p:txBody>
          <a:bodyPr anchor="ctr">
            <a:noAutofit/>
          </a:bodyPr>
          <a:p>
            <a:endParaRPr b="0" lang="en-US" sz="2400" spc="-1" strike="noStrike">
              <a:latin typeface="Times New Roman"/>
            </a:endParaRPr>
          </a:p>
        </p:txBody>
      </p:sp>
      <p:sp>
        <p:nvSpPr>
          <p:cNvPr id="90" name="PlaceHolder 3"/>
          <p:cNvSpPr>
            <a:spLocks noGrp="1"/>
          </p:cNvSpPr>
          <p:nvPr>
            <p:ph type="sldNum"/>
          </p:nvPr>
        </p:nvSpPr>
        <p:spPr>
          <a:xfrm>
            <a:off x="11559960" y="3138840"/>
            <a:ext cx="545400" cy="579600"/>
          </a:xfrm>
          <a:prstGeom prst="rect">
            <a:avLst/>
          </a:prstGeom>
        </p:spPr>
        <p:txBody>
          <a:bodyPr anchor="ctr">
            <a:noAutofit/>
          </a:bodyPr>
          <a:p>
            <a:pPr algn="ctr">
              <a:lnSpc>
                <a:spcPct val="100000"/>
              </a:lnSpc>
            </a:pPr>
            <a:fld id="{989B2BF6-5D38-45C6-8B2A-3C9B2D50F1B4}" type="slidenum">
              <a:rPr b="0" lang="en-US" sz="1600" spc="-1" strike="noStrike">
                <a:solidFill>
                  <a:srgbClr val="262626"/>
                </a:solidFill>
                <a:latin typeface="Bembo"/>
              </a:rPr>
              <a:t>&lt;number&gt;</a:t>
            </a:fld>
            <a:endParaRPr b="0" lang="en-US" sz="1600" spc="-1" strike="noStrike">
              <a:latin typeface="Times New Roman"/>
            </a:endParaRPr>
          </a:p>
        </p:txBody>
      </p:sp>
      <p:sp>
        <p:nvSpPr>
          <p:cNvPr id="91" name="PlaceHolder 4"/>
          <p:cNvSpPr>
            <a:spLocks noGrp="1"/>
          </p:cNvSpPr>
          <p:nvPr>
            <p:ph type="title"/>
          </p:nvPr>
        </p:nvSpPr>
        <p:spPr>
          <a:xfrm>
            <a:off x="457200" y="273600"/>
            <a:ext cx="8229240" cy="1144800"/>
          </a:xfrm>
          <a:prstGeom prst="rect">
            <a:avLst/>
          </a:prstGeom>
        </p:spPr>
        <p:txBody>
          <a:bodyPr lIns="0" rIns="0" tIns="0" bIns="0" anchor="ctr">
            <a:noAutofit/>
          </a:bodyPr>
          <a:p>
            <a:r>
              <a:rPr b="0" lang="en-US" sz="1800" spc="-1" strike="noStrike">
                <a:solidFill>
                  <a:srgbClr val="000000"/>
                </a:solidFill>
                <a:latin typeface="Bembo"/>
              </a:rPr>
              <a:t>Click to edit the title text format</a:t>
            </a:r>
            <a:endParaRPr b="0" lang="en-US" sz="1800" spc="-1" strike="noStrike">
              <a:solidFill>
                <a:srgbClr val="000000"/>
              </a:solidFill>
              <a:latin typeface="Bembo"/>
            </a:endParaRPr>
          </a:p>
        </p:txBody>
      </p:sp>
      <p:sp>
        <p:nvSpPr>
          <p:cNvPr id="92"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000" spc="49" strike="noStrike">
                <a:solidFill>
                  <a:srgbClr val="262626"/>
                </a:solidFill>
                <a:latin typeface="Bembo"/>
              </a:rPr>
              <a:t>Click to edit the outline text format</a:t>
            </a:r>
            <a:endParaRPr b="0" lang="en-US" sz="2000" spc="49" strike="noStrike">
              <a:solidFill>
                <a:srgbClr val="262626"/>
              </a:solidFill>
              <a:latin typeface="Bembo"/>
            </a:endParaRPr>
          </a:p>
          <a:p>
            <a:pPr lvl="1" marL="864000" indent="-324000">
              <a:spcBef>
                <a:spcPts val="1134"/>
              </a:spcBef>
              <a:buClr>
                <a:srgbClr val="000000"/>
              </a:buClr>
              <a:buSzPct val="75000"/>
              <a:buFont typeface="Symbol" charset="2"/>
              <a:buChar char=""/>
            </a:pPr>
            <a:r>
              <a:rPr b="0" lang="en-US" sz="1600" spc="49" strike="noStrike">
                <a:solidFill>
                  <a:srgbClr val="262626"/>
                </a:solidFill>
                <a:latin typeface="Bembo"/>
              </a:rPr>
              <a:t>Second Outline Level</a:t>
            </a:r>
            <a:endParaRPr b="0" lang="en-US" sz="1600" spc="49" strike="noStrike">
              <a:solidFill>
                <a:srgbClr val="262626"/>
              </a:solidFill>
              <a:latin typeface="Bembo"/>
            </a:endParaRPr>
          </a:p>
          <a:p>
            <a:pPr lvl="2" marL="1296000" indent="-288000">
              <a:spcBef>
                <a:spcPts val="850"/>
              </a:spcBef>
              <a:buClr>
                <a:srgbClr val="000000"/>
              </a:buClr>
              <a:buSzPct val="45000"/>
              <a:buFont typeface="Wingdings" charset="2"/>
              <a:buChar char=""/>
            </a:pPr>
            <a:r>
              <a:rPr b="0" lang="en-US" sz="1400" spc="49" strike="noStrike">
                <a:solidFill>
                  <a:srgbClr val="262626"/>
                </a:solidFill>
                <a:latin typeface="Bembo"/>
              </a:rPr>
              <a:t>Third Outline Level</a:t>
            </a:r>
            <a:endParaRPr b="0" lang="en-US" sz="1400" spc="49" strike="noStrike">
              <a:solidFill>
                <a:srgbClr val="262626"/>
              </a:solidFill>
              <a:latin typeface="Bembo"/>
            </a:endParaRPr>
          </a:p>
          <a:p>
            <a:pPr lvl="3" marL="1728000" indent="-216000">
              <a:spcBef>
                <a:spcPts val="567"/>
              </a:spcBef>
              <a:buClr>
                <a:srgbClr val="000000"/>
              </a:buClr>
              <a:buSzPct val="75000"/>
              <a:buFont typeface="Symbol" charset="2"/>
              <a:buChar char=""/>
            </a:pPr>
            <a:r>
              <a:rPr b="0" lang="en-US" sz="1400" spc="49" strike="noStrike">
                <a:solidFill>
                  <a:srgbClr val="262626"/>
                </a:solidFill>
                <a:latin typeface="Bembo"/>
              </a:rPr>
              <a:t>Fourth Outline Level</a:t>
            </a:r>
            <a:endParaRPr b="0" lang="en-US" sz="1400" spc="49" strike="noStrike">
              <a:solidFill>
                <a:srgbClr val="262626"/>
              </a:solidFill>
              <a:latin typeface="Bembo"/>
            </a:endParaRPr>
          </a:p>
          <a:p>
            <a:pPr lvl="4" marL="2160000" indent="-216000">
              <a:spcBef>
                <a:spcPts val="283"/>
              </a:spcBef>
              <a:buClr>
                <a:srgbClr val="000000"/>
              </a:buClr>
              <a:buSzPct val="45000"/>
              <a:buFont typeface="Wingdings" charset="2"/>
              <a:buChar char=""/>
            </a:pPr>
            <a:r>
              <a:rPr b="0" lang="en-US" sz="2000" spc="49" strike="noStrike">
                <a:solidFill>
                  <a:srgbClr val="262626"/>
                </a:solidFill>
                <a:latin typeface="Bembo"/>
              </a:rPr>
              <a:t>Fifth Outline Level</a:t>
            </a:r>
            <a:endParaRPr b="0" lang="en-US" sz="2000" spc="49" strike="noStrike">
              <a:solidFill>
                <a:srgbClr val="262626"/>
              </a:solidFill>
              <a:latin typeface="Bembo"/>
            </a:endParaRPr>
          </a:p>
          <a:p>
            <a:pPr lvl="5" marL="2592000" indent="-216000">
              <a:spcBef>
                <a:spcPts val="283"/>
              </a:spcBef>
              <a:buClr>
                <a:srgbClr val="000000"/>
              </a:buClr>
              <a:buSzPct val="45000"/>
              <a:buFont typeface="Wingdings" charset="2"/>
              <a:buChar char=""/>
            </a:pPr>
            <a:r>
              <a:rPr b="0" lang="en-US" sz="2000" spc="49" strike="noStrike">
                <a:solidFill>
                  <a:srgbClr val="262626"/>
                </a:solidFill>
                <a:latin typeface="Bembo"/>
              </a:rPr>
              <a:t>Sixth Outline Level</a:t>
            </a:r>
            <a:endParaRPr b="0" lang="en-US" sz="2000" spc="49" strike="noStrike">
              <a:solidFill>
                <a:srgbClr val="262626"/>
              </a:solidFill>
              <a:latin typeface="Bembo"/>
            </a:endParaRPr>
          </a:p>
          <a:p>
            <a:pPr lvl="6" marL="3024000" indent="-216000">
              <a:spcBef>
                <a:spcPts val="283"/>
              </a:spcBef>
              <a:buClr>
                <a:srgbClr val="000000"/>
              </a:buClr>
              <a:buSzPct val="45000"/>
              <a:buFont typeface="Wingdings" charset="2"/>
              <a:buChar char=""/>
            </a:pPr>
            <a:r>
              <a:rPr b="0" lang="en-US" sz="2000" spc="49" strike="noStrike">
                <a:solidFill>
                  <a:srgbClr val="262626"/>
                </a:solidFill>
                <a:latin typeface="Bembo"/>
              </a:rPr>
              <a:t>Seventh Outline Level</a:t>
            </a:r>
            <a:endParaRPr b="0" lang="en-US" sz="2000" spc="49" strike="noStrike">
              <a:solidFill>
                <a:srgbClr val="262626"/>
              </a:solidFill>
              <a:latin typeface="Bembo"/>
            </a:endParaRPr>
          </a:p>
        </p:txBody>
      </p:sp>
    </p:spTree>
  </p:cSld>
  <p:clrMap bg1="lt1" bg2="lt2" tx1="dk1" tx2="dk2" accent1="accent1" accent2="accent2" accent3="accent3" accent4="accent4" accent5="accent5" accent6="accent6" hlink="hlink" folHlink="folHlink"/>
  <p:sldLayoutIdLst>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Lst>
</p:sldMaster>
</file>

<file path=ppt/slides/_rels/slide1.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image" Target="../media/image9.jpeg"/><Relationship Id="rId4"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image" Target="../media/image13.png"/><Relationship Id="rId3" Type="http://schemas.openxmlformats.org/officeDocument/2006/relationships/image" Target="../media/image14.jpeg"/><Relationship Id="rId4"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image" Target="../media/image16.png"/><Relationship Id="rId3"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8.png"/><Relationship Id="rId2"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129" name="Picture 17" descr=""/>
          <p:cNvPicPr/>
          <p:nvPr/>
        </p:nvPicPr>
        <p:blipFill>
          <a:blip r:embed="rId1"/>
          <a:stretch/>
        </p:blipFill>
        <p:spPr>
          <a:xfrm>
            <a:off x="8179200" y="0"/>
            <a:ext cx="964440" cy="6857640"/>
          </a:xfrm>
          <a:prstGeom prst="rect">
            <a:avLst/>
          </a:prstGeom>
          <a:ln>
            <a:noFill/>
          </a:ln>
        </p:spPr>
      </p:pic>
      <p:pic>
        <p:nvPicPr>
          <p:cNvPr id="130" name="Ink 19" descr=""/>
          <p:cNvPicPr/>
          <p:nvPr/>
        </p:nvPicPr>
        <p:blipFill>
          <a:blip r:embed="rId2"/>
          <a:stretch/>
        </p:blipFill>
        <p:spPr>
          <a:xfrm>
            <a:off x="9361440" y="6333480"/>
            <a:ext cx="13320" cy="17640"/>
          </a:xfrm>
          <a:prstGeom prst="rect">
            <a:avLst/>
          </a:prstGeom>
          <a:ln>
            <a:noFill/>
          </a:ln>
        </p:spPr>
      </p:pic>
      <p:sp>
        <p:nvSpPr>
          <p:cNvPr id="131" name="CustomShape 1"/>
          <p:cNvSpPr/>
          <p:nvPr/>
        </p:nvSpPr>
        <p:spPr>
          <a:xfrm>
            <a:off x="0" y="0"/>
            <a:ext cx="914364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pic>
        <p:nvPicPr>
          <p:cNvPr id="132" name="Picture 1" descr=""/>
          <p:cNvPicPr/>
          <p:nvPr/>
        </p:nvPicPr>
        <p:blipFill>
          <a:blip r:embed="rId3"/>
          <a:srcRect l="1334" t="0" r="0" b="0"/>
          <a:stretch/>
        </p:blipFill>
        <p:spPr>
          <a:xfrm>
            <a:off x="0" y="-174600"/>
            <a:ext cx="9143640" cy="6857640"/>
          </a:xfrm>
          <a:prstGeom prst="rect">
            <a:avLst/>
          </a:prstGeom>
          <a:ln>
            <a:noFill/>
          </a:ln>
        </p:spPr>
      </p:pic>
      <p:sp>
        <p:nvSpPr>
          <p:cNvPr id="133" name="CustomShape 2"/>
          <p:cNvSpPr/>
          <p:nvPr/>
        </p:nvSpPr>
        <p:spPr>
          <a:xfrm>
            <a:off x="542880" y="609480"/>
            <a:ext cx="4028760" cy="5513400"/>
          </a:xfrm>
          <a:custGeom>
            <a:avLst/>
            <a:gdLst/>
            <a:ahLst/>
            <a:rect l="l" t="t" r="r" b="b"/>
            <a:pathLst>
              <a:path w="5372101" h="5513767">
                <a:moveTo>
                  <a:pt x="0" y="0"/>
                </a:moveTo>
                <a:lnTo>
                  <a:pt x="5372101" y="0"/>
                </a:lnTo>
                <a:lnTo>
                  <a:pt x="5372101" y="5513767"/>
                </a:lnTo>
                <a:lnTo>
                  <a:pt x="5363126" y="5512835"/>
                </a:lnTo>
                <a:cubicBezTo>
                  <a:pt x="5345779" y="5509071"/>
                  <a:pt x="5329767" y="5502649"/>
                  <a:pt x="5316714" y="5491247"/>
                </a:cubicBezTo>
                <a:cubicBezTo>
                  <a:pt x="5295689" y="5478131"/>
                  <a:pt x="5219502" y="5459909"/>
                  <a:pt x="5198331" y="5470092"/>
                </a:cubicBezTo>
                <a:cubicBezTo>
                  <a:pt x="5181052" y="5469102"/>
                  <a:pt x="5165047" y="5459569"/>
                  <a:pt x="5150428" y="5472506"/>
                </a:cubicBezTo>
                <a:cubicBezTo>
                  <a:pt x="5129562" y="5487248"/>
                  <a:pt x="5088050" y="5445894"/>
                  <a:pt x="5085506" y="5468851"/>
                </a:cubicBezTo>
                <a:cubicBezTo>
                  <a:pt x="5055692" y="5440170"/>
                  <a:pt x="5006122" y="5469577"/>
                  <a:pt x="4968663" y="5470487"/>
                </a:cubicBezTo>
                <a:cubicBezTo>
                  <a:pt x="4947085" y="5444049"/>
                  <a:pt x="4889767" y="5472037"/>
                  <a:pt x="4815623" y="5458622"/>
                </a:cubicBezTo>
                <a:cubicBezTo>
                  <a:pt x="4792418" y="5428488"/>
                  <a:pt x="4765548" y="5449887"/>
                  <a:pt x="4716679" y="5405365"/>
                </a:cubicBezTo>
                <a:cubicBezTo>
                  <a:pt x="4713235" y="5407807"/>
                  <a:pt x="4709266" y="5409883"/>
                  <a:pt x="4704891" y="5411529"/>
                </a:cubicBezTo>
                <a:cubicBezTo>
                  <a:pt x="4679473" y="5421092"/>
                  <a:pt x="4646164" y="5414379"/>
                  <a:pt x="4630496" y="5396532"/>
                </a:cubicBezTo>
                <a:cubicBezTo>
                  <a:pt x="4590205" y="5365061"/>
                  <a:pt x="4548419" y="5412094"/>
                  <a:pt x="4506964" y="5396685"/>
                </a:cubicBezTo>
                <a:lnTo>
                  <a:pt x="4427135" y="5358585"/>
                </a:lnTo>
                <a:cubicBezTo>
                  <a:pt x="4319267" y="5308575"/>
                  <a:pt x="4152341" y="5340956"/>
                  <a:pt x="4028338" y="5313494"/>
                </a:cubicBezTo>
                <a:lnTo>
                  <a:pt x="4015367" y="5320766"/>
                </a:lnTo>
                <a:lnTo>
                  <a:pt x="4002837" y="5322294"/>
                </a:lnTo>
                <a:lnTo>
                  <a:pt x="3997650" y="5329513"/>
                </a:lnTo>
                <a:lnTo>
                  <a:pt x="3991991" y="5331908"/>
                </a:lnTo>
                <a:cubicBezTo>
                  <a:pt x="3969659" y="5338581"/>
                  <a:pt x="3978880" y="5316131"/>
                  <a:pt x="3925210" y="5319395"/>
                </a:cubicBezTo>
                <a:cubicBezTo>
                  <a:pt x="3947765" y="5277139"/>
                  <a:pt x="3837331" y="5338342"/>
                  <a:pt x="3837014" y="5289023"/>
                </a:cubicBezTo>
                <a:cubicBezTo>
                  <a:pt x="3824001" y="5291376"/>
                  <a:pt x="3811407" y="5295212"/>
                  <a:pt x="3798765" y="5299431"/>
                </a:cubicBezTo>
                <a:lnTo>
                  <a:pt x="3792144" y="5301616"/>
                </a:lnTo>
                <a:lnTo>
                  <a:pt x="3766249" y="5301869"/>
                </a:lnTo>
                <a:lnTo>
                  <a:pt x="3718651" y="5320541"/>
                </a:lnTo>
                <a:cubicBezTo>
                  <a:pt x="3703968" y="5321892"/>
                  <a:pt x="3688308" y="5321427"/>
                  <a:pt x="3671207" y="5318046"/>
                </a:cubicBezTo>
                <a:cubicBezTo>
                  <a:pt x="3616458" y="5288532"/>
                  <a:pt x="3514048" y="5333307"/>
                  <a:pt x="3446863" y="5294348"/>
                </a:cubicBezTo>
                <a:cubicBezTo>
                  <a:pt x="3420930" y="5283822"/>
                  <a:pt x="3333157" y="5274511"/>
                  <a:pt x="3312000" y="5286923"/>
                </a:cubicBezTo>
                <a:cubicBezTo>
                  <a:pt x="3292759" y="5287903"/>
                  <a:pt x="3273112" y="5280334"/>
                  <a:pt x="3259756" y="5294712"/>
                </a:cubicBezTo>
                <a:cubicBezTo>
                  <a:pt x="3239905" y="5311572"/>
                  <a:pt x="3185410" y="5275588"/>
                  <a:pt x="3187481" y="5298457"/>
                </a:cubicBezTo>
                <a:cubicBezTo>
                  <a:pt x="3168018" y="5286036"/>
                  <a:pt x="3146200" y="5288458"/>
                  <a:pt x="3124115" y="5294626"/>
                </a:cubicBezTo>
                <a:lnTo>
                  <a:pt x="3099907" y="5302443"/>
                </a:lnTo>
                <a:lnTo>
                  <a:pt x="3017494" y="5301439"/>
                </a:lnTo>
                <a:lnTo>
                  <a:pt x="3010848" y="5307225"/>
                </a:lnTo>
                <a:lnTo>
                  <a:pt x="2994286" y="5309060"/>
                </a:lnTo>
                <a:lnTo>
                  <a:pt x="2988160" y="5310041"/>
                </a:lnTo>
                <a:lnTo>
                  <a:pt x="2984260" y="5307528"/>
                </a:lnTo>
                <a:cubicBezTo>
                  <a:pt x="2981957" y="5306419"/>
                  <a:pt x="2980273" y="5306402"/>
                  <a:pt x="2979127" y="5308389"/>
                </a:cubicBezTo>
                <a:cubicBezTo>
                  <a:pt x="2978971" y="5309447"/>
                  <a:pt x="2978816" y="5310505"/>
                  <a:pt x="2978660" y="5311563"/>
                </a:cubicBezTo>
                <a:lnTo>
                  <a:pt x="2946326" y="5316745"/>
                </a:lnTo>
                <a:lnTo>
                  <a:pt x="2713134" y="5331381"/>
                </a:lnTo>
                <a:cubicBezTo>
                  <a:pt x="2610698" y="5372328"/>
                  <a:pt x="2466037" y="5325762"/>
                  <a:pt x="2352072" y="5342761"/>
                </a:cubicBezTo>
                <a:cubicBezTo>
                  <a:pt x="2293501" y="5293708"/>
                  <a:pt x="2324138" y="5338538"/>
                  <a:pt x="2260922" y="5328122"/>
                </a:cubicBezTo>
                <a:cubicBezTo>
                  <a:pt x="2275681" y="5372347"/>
                  <a:pt x="2185007" y="5301703"/>
                  <a:pt x="2178497" y="5351065"/>
                </a:cubicBezTo>
                <a:cubicBezTo>
                  <a:pt x="2133294" y="5337229"/>
                  <a:pt x="2097074" y="5300208"/>
                  <a:pt x="2034408" y="5307958"/>
                </a:cubicBezTo>
                <a:cubicBezTo>
                  <a:pt x="1981894" y="5332879"/>
                  <a:pt x="1896288" y="5279365"/>
                  <a:pt x="1831505" y="5312691"/>
                </a:cubicBezTo>
                <a:cubicBezTo>
                  <a:pt x="1807063" y="5321035"/>
                  <a:pt x="1727674" y="5322925"/>
                  <a:pt x="1710387" y="5308705"/>
                </a:cubicBezTo>
                <a:cubicBezTo>
                  <a:pt x="1693367" y="5306094"/>
                  <a:pt x="1674901" y="5312009"/>
                  <a:pt x="1664816" y="5296479"/>
                </a:cubicBezTo>
                <a:cubicBezTo>
                  <a:pt x="1649255" y="5277912"/>
                  <a:pt x="1596152" y="5309335"/>
                  <a:pt x="1600883" y="5286607"/>
                </a:cubicBezTo>
                <a:cubicBezTo>
                  <a:pt x="1563066" y="5308189"/>
                  <a:pt x="1524339" y="5269513"/>
                  <a:pt x="1488397" y="5260898"/>
                </a:cubicBezTo>
                <a:cubicBezTo>
                  <a:pt x="1459246" y="5282011"/>
                  <a:pt x="1412580" y="5243108"/>
                  <a:pt x="1336670" y="5240770"/>
                </a:cubicBezTo>
                <a:cubicBezTo>
                  <a:pt x="1304792" y="5265122"/>
                  <a:pt x="1285508" y="5238878"/>
                  <a:pt x="1224297" y="5271845"/>
                </a:cubicBezTo>
                <a:cubicBezTo>
                  <a:pt x="1221731" y="5268771"/>
                  <a:pt x="1218543" y="5265944"/>
                  <a:pt x="1214830" y="5263450"/>
                </a:cubicBezTo>
                <a:cubicBezTo>
                  <a:pt x="1193241" y="5248952"/>
                  <a:pt x="1158925" y="5248567"/>
                  <a:pt x="1138181" y="5262590"/>
                </a:cubicBezTo>
                <a:lnTo>
                  <a:pt x="943575" y="5290808"/>
                </a:lnTo>
                <a:cubicBezTo>
                  <a:pt x="823587" y="5316899"/>
                  <a:pt x="658340" y="5217603"/>
                  <a:pt x="529813" y="5218555"/>
                </a:cubicBezTo>
                <a:lnTo>
                  <a:pt x="519546" y="5208845"/>
                </a:lnTo>
                <a:lnTo>
                  <a:pt x="507906" y="5204779"/>
                </a:lnTo>
                <a:lnTo>
                  <a:pt x="505153" y="5196726"/>
                </a:lnTo>
                <a:lnTo>
                  <a:pt x="500429" y="5193241"/>
                </a:lnTo>
                <a:cubicBezTo>
                  <a:pt x="480923" y="5182176"/>
                  <a:pt x="482807" y="5205793"/>
                  <a:pt x="431923" y="5191553"/>
                </a:cubicBezTo>
                <a:cubicBezTo>
                  <a:pt x="440499" y="5237077"/>
                  <a:pt x="352872" y="5155083"/>
                  <a:pt x="337115" y="5202714"/>
                </a:cubicBezTo>
                <a:cubicBezTo>
                  <a:pt x="325265" y="5197752"/>
                  <a:pt x="314288" y="5191441"/>
                  <a:pt x="303383" y="5184750"/>
                </a:cubicBezTo>
                <a:lnTo>
                  <a:pt x="297664" y="5181269"/>
                </a:lnTo>
                <a:lnTo>
                  <a:pt x="272701" y="5175678"/>
                </a:lnTo>
                <a:lnTo>
                  <a:pt x="268242" y="5163678"/>
                </a:lnTo>
                <a:lnTo>
                  <a:pt x="232517" y="5147792"/>
                </a:lnTo>
                <a:cubicBezTo>
                  <a:pt x="218741" y="5143453"/>
                  <a:pt x="203450" y="5140668"/>
                  <a:pt x="185851" y="5140408"/>
                </a:cubicBezTo>
                <a:cubicBezTo>
                  <a:pt x="139207" y="5153337"/>
                  <a:pt x="79723" y="5120316"/>
                  <a:pt x="20337" y="5113040"/>
                </a:cubicBezTo>
                <a:lnTo>
                  <a:pt x="0" y="5112243"/>
                </a:lnTo>
                <a:close/>
              </a:path>
            </a:pathLst>
          </a:custGeom>
          <a:solidFill>
            <a:schemeClr val="bg1"/>
          </a:solidFill>
          <a:ln>
            <a:noFill/>
          </a:ln>
          <a:effectLst>
            <a:outerShdw algn="tl" blurRad="25400" dir="2985818" dist="12261" rotWithShape="0">
              <a:srgbClr val="000000">
                <a:alpha val="27000"/>
              </a:srgbClr>
            </a:outerShdw>
          </a:effectLst>
        </p:spPr>
        <p:style>
          <a:lnRef idx="2">
            <a:schemeClr val="accent1">
              <a:shade val="50000"/>
            </a:schemeClr>
          </a:lnRef>
          <a:fillRef idx="1">
            <a:schemeClr val="accent1"/>
          </a:fillRef>
          <a:effectRef idx="0">
            <a:schemeClr val="accent1"/>
          </a:effectRef>
          <a:fontRef idx="minor"/>
        </p:style>
      </p:sp>
      <p:sp>
        <p:nvSpPr>
          <p:cNvPr id="134" name="CustomShape 3"/>
          <p:cNvSpPr/>
          <p:nvPr/>
        </p:nvSpPr>
        <p:spPr>
          <a:xfrm>
            <a:off x="778320" y="1071360"/>
            <a:ext cx="7061040" cy="1475640"/>
          </a:xfrm>
          <a:prstGeom prst="rect">
            <a:avLst/>
          </a:prstGeom>
          <a:noFill/>
          <a:ln>
            <a:noFill/>
          </a:ln>
        </p:spPr>
        <p:style>
          <a:lnRef idx="0"/>
          <a:fillRef idx="0"/>
          <a:effectRef idx="0"/>
          <a:fontRef idx="minor"/>
        </p:style>
        <p:txBody>
          <a:bodyPr anchor="ctr">
            <a:normAutofit/>
          </a:bodyPr>
          <a:p>
            <a:pPr algn="ctr">
              <a:lnSpc>
                <a:spcPct val="100000"/>
              </a:lnSpc>
              <a:spcAft>
                <a:spcPts val="601"/>
              </a:spcAft>
            </a:pPr>
            <a:r>
              <a:rPr b="1" lang="en-US" sz="2200" spc="599" strike="noStrike" cap="all">
                <a:solidFill>
                  <a:srgbClr val="262626"/>
                </a:solidFill>
                <a:latin typeface="Arial Black"/>
                <a:ea typeface="바탕"/>
              </a:rPr>
              <a:t>Indian Ceramic Tile</a:t>
            </a:r>
            <a:endParaRPr b="0" lang="en-US" sz="2200" spc="-1" strike="noStrike">
              <a:latin typeface="Arial"/>
            </a:endParaRPr>
          </a:p>
          <a:p>
            <a:pPr algn="ctr">
              <a:lnSpc>
                <a:spcPct val="100000"/>
              </a:lnSpc>
              <a:spcAft>
                <a:spcPts val="601"/>
              </a:spcAft>
            </a:pPr>
            <a:endParaRPr b="0" lang="en-US" sz="2200" spc="-1" strike="noStrike">
              <a:latin typeface="Arial"/>
            </a:endParaRPr>
          </a:p>
          <a:p>
            <a:pPr algn="ctr">
              <a:lnSpc>
                <a:spcPct val="100000"/>
              </a:lnSpc>
              <a:spcAft>
                <a:spcPts val="601"/>
              </a:spcAft>
            </a:pPr>
            <a:r>
              <a:rPr b="1" lang="en-US" sz="2200" spc="599" strike="noStrike" cap="all">
                <a:solidFill>
                  <a:srgbClr val="262626"/>
                </a:solidFill>
                <a:latin typeface="Arial Black"/>
                <a:ea typeface="바탕"/>
              </a:rPr>
              <a:t> </a:t>
            </a:r>
            <a:r>
              <a:rPr b="1" lang="en-US" sz="2200" spc="599" strike="noStrike" cap="all">
                <a:solidFill>
                  <a:srgbClr val="262626"/>
                </a:solidFill>
                <a:latin typeface="Arial Black"/>
                <a:ea typeface="바탕"/>
              </a:rPr>
              <a:t>Industry &amp; Sanitaryware</a:t>
            </a:r>
            <a:endParaRPr b="0" lang="en-US" sz="2200" spc="-1" strike="noStrike">
              <a:latin typeface="Arial"/>
            </a:endParaRPr>
          </a:p>
        </p:txBody>
      </p:sp>
      <p:sp>
        <p:nvSpPr>
          <p:cNvPr id="135" name="CustomShape 4"/>
          <p:cNvSpPr/>
          <p:nvPr/>
        </p:nvSpPr>
        <p:spPr>
          <a:xfrm>
            <a:off x="1923480" y="399600"/>
            <a:ext cx="1280520" cy="428760"/>
          </a:xfrm>
          <a:custGeom>
            <a:avLst/>
            <a:gdLst/>
            <a:ah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60000"/>
            </a:srgbClr>
          </a:solidFill>
          <a:ln>
            <a:noFill/>
          </a:ln>
          <a:effectLst>
            <a:softEdge rad="6350"/>
          </a:effectLst>
        </p:spPr>
        <p:style>
          <a:lnRef idx="2">
            <a:schemeClr val="accent1">
              <a:shade val="50000"/>
            </a:schemeClr>
          </a:lnRef>
          <a:fillRef idx="1">
            <a:schemeClr val="accent1"/>
          </a:fillRef>
          <a:effectRef idx="0">
            <a:schemeClr val="accent1"/>
          </a:effectRef>
          <a:fontRef idx="minor"/>
        </p:style>
      </p:sp>
      <p:sp>
        <p:nvSpPr>
          <p:cNvPr id="136" name="CustomShape 5"/>
          <p:cNvSpPr/>
          <p:nvPr/>
        </p:nvSpPr>
        <p:spPr>
          <a:xfrm>
            <a:off x="673200" y="2547360"/>
            <a:ext cx="3815280" cy="323892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CustomShape 1"/>
          <p:cNvSpPr/>
          <p:nvPr/>
        </p:nvSpPr>
        <p:spPr>
          <a:xfrm>
            <a:off x="169920" y="159120"/>
            <a:ext cx="8130960" cy="637560"/>
          </a:xfrm>
          <a:prstGeom prst="rect">
            <a:avLst/>
          </a:prstGeom>
          <a:noFill/>
          <a:ln>
            <a:noFill/>
          </a:ln>
        </p:spPr>
        <p:style>
          <a:lnRef idx="0"/>
          <a:fillRef idx="0"/>
          <a:effectRef idx="0"/>
          <a:fontRef idx="minor"/>
        </p:style>
        <p:txBody>
          <a:bodyPr anchor="ctr">
            <a:normAutofit/>
          </a:bodyPr>
          <a:p>
            <a:pPr>
              <a:lnSpc>
                <a:spcPct val="100000"/>
              </a:lnSpc>
              <a:spcAft>
                <a:spcPts val="601"/>
              </a:spcAft>
            </a:pPr>
            <a:r>
              <a:rPr b="0" lang="en-US" sz="2400" spc="599" strike="noStrike" cap="all">
                <a:solidFill>
                  <a:srgbClr val="0070c0"/>
                </a:solidFill>
                <a:latin typeface="Bembo"/>
                <a:ea typeface="바탕"/>
              </a:rPr>
              <a:t>SANITARY WARE</a:t>
            </a:r>
            <a:endParaRPr b="0" lang="en-US" sz="2400" spc="-1" strike="noStrike">
              <a:latin typeface="Arial"/>
            </a:endParaRPr>
          </a:p>
        </p:txBody>
      </p:sp>
      <p:sp>
        <p:nvSpPr>
          <p:cNvPr id="174" name="CustomShape 2"/>
          <p:cNvSpPr/>
          <p:nvPr/>
        </p:nvSpPr>
        <p:spPr>
          <a:xfrm>
            <a:off x="169920" y="796680"/>
            <a:ext cx="8973720" cy="6060960"/>
          </a:xfrm>
          <a:prstGeom prst="rect">
            <a:avLst/>
          </a:prstGeom>
          <a:noFill/>
          <a:ln>
            <a:noFill/>
          </a:ln>
        </p:spPr>
        <p:style>
          <a:lnRef idx="0"/>
          <a:fillRef idx="0"/>
          <a:effectRef idx="0"/>
          <a:fontRef idx="minor"/>
        </p:style>
        <p:txBody>
          <a:bodyPr anchor="ctr">
            <a:noAutofit/>
          </a:bodyPr>
          <a:p>
            <a:pPr algn="just">
              <a:lnSpc>
                <a:spcPct val="90000"/>
              </a:lnSpc>
              <a:spcAft>
                <a:spcPts val="601"/>
              </a:spcAft>
            </a:pPr>
            <a:endParaRPr b="0" lang="en-US" sz="1800" spc="-1" strike="noStrike">
              <a:latin typeface="Arial"/>
            </a:endParaRPr>
          </a:p>
          <a:p>
            <a:pPr algn="just">
              <a:lnSpc>
                <a:spcPct val="90000"/>
              </a:lnSpc>
              <a:spcAft>
                <a:spcPts val="601"/>
              </a:spcAft>
            </a:pPr>
            <a:endParaRPr b="0" lang="en-US" sz="1800" spc="-1" strike="noStrike">
              <a:latin typeface="Arial"/>
            </a:endParaRPr>
          </a:p>
          <a:p>
            <a:pPr algn="just">
              <a:lnSpc>
                <a:spcPct val="90000"/>
              </a:lnSpc>
              <a:spcAft>
                <a:spcPts val="601"/>
              </a:spcAft>
            </a:pPr>
            <a:r>
              <a:rPr b="0" lang="en-US" sz="1400" spc="49" strike="noStrike">
                <a:solidFill>
                  <a:srgbClr val="262626"/>
                </a:solidFill>
                <a:latin typeface="Bembo"/>
                <a:ea typeface="바탕"/>
              </a:rPr>
              <a:t>India is evolving as Sanitary Ware industry hub and many global sanitary ware brands have put up their plants in India and service Indian demand and exports to the World.  These brands are :</a:t>
            </a:r>
            <a:endParaRPr b="0" lang="en-US" sz="1400" spc="-1" strike="noStrike">
              <a:latin typeface="Arial"/>
            </a:endParaRPr>
          </a:p>
          <a:p>
            <a:pPr algn="just">
              <a:lnSpc>
                <a:spcPct val="90000"/>
              </a:lnSpc>
              <a:spcAft>
                <a:spcPts val="601"/>
              </a:spcAft>
            </a:pPr>
            <a:endParaRPr b="0" lang="en-US" sz="1400" spc="-1" strike="noStrike">
              <a:latin typeface="Arial"/>
            </a:endParaRPr>
          </a:p>
          <a:p>
            <a:pPr algn="just">
              <a:lnSpc>
                <a:spcPct val="90000"/>
              </a:lnSpc>
              <a:spcAft>
                <a:spcPts val="601"/>
              </a:spcAft>
            </a:pPr>
            <a:r>
              <a:rPr b="0" lang="en-US" sz="1400" spc="49" strike="noStrike">
                <a:solidFill>
                  <a:srgbClr val="262626"/>
                </a:solidFill>
                <a:latin typeface="Bembo"/>
                <a:ea typeface="바탕"/>
              </a:rPr>
              <a:t>Kohler</a:t>
            </a:r>
            <a:endParaRPr b="0" lang="en-US" sz="1400" spc="-1" strike="noStrike">
              <a:latin typeface="Arial"/>
            </a:endParaRPr>
          </a:p>
          <a:p>
            <a:pPr algn="just">
              <a:lnSpc>
                <a:spcPct val="90000"/>
              </a:lnSpc>
              <a:spcAft>
                <a:spcPts val="601"/>
              </a:spcAft>
            </a:pPr>
            <a:r>
              <a:rPr b="0" lang="en-US" sz="1400" spc="49" strike="noStrike">
                <a:solidFill>
                  <a:srgbClr val="262626"/>
                </a:solidFill>
                <a:latin typeface="Bembo"/>
                <a:ea typeface="바탕"/>
              </a:rPr>
              <a:t>Roca</a:t>
            </a:r>
            <a:endParaRPr b="0" lang="en-US" sz="1400" spc="-1" strike="noStrike">
              <a:latin typeface="Arial"/>
            </a:endParaRPr>
          </a:p>
          <a:p>
            <a:pPr algn="just">
              <a:lnSpc>
                <a:spcPct val="90000"/>
              </a:lnSpc>
              <a:spcAft>
                <a:spcPts val="601"/>
              </a:spcAft>
            </a:pPr>
            <a:r>
              <a:rPr b="0" lang="en-US" sz="1400" spc="49" strike="noStrike">
                <a:solidFill>
                  <a:srgbClr val="262626"/>
                </a:solidFill>
                <a:latin typeface="Bembo"/>
                <a:ea typeface="바탕"/>
              </a:rPr>
              <a:t>Duravit</a:t>
            </a:r>
            <a:endParaRPr b="0" lang="en-US" sz="1400" spc="-1" strike="noStrike">
              <a:latin typeface="Arial"/>
            </a:endParaRPr>
          </a:p>
          <a:p>
            <a:pPr algn="just">
              <a:lnSpc>
                <a:spcPct val="90000"/>
              </a:lnSpc>
              <a:spcAft>
                <a:spcPts val="601"/>
              </a:spcAft>
            </a:pPr>
            <a:r>
              <a:rPr b="0" lang="en-US" sz="1400" spc="49" strike="noStrike">
                <a:solidFill>
                  <a:srgbClr val="262626"/>
                </a:solidFill>
                <a:latin typeface="Bembo"/>
                <a:ea typeface="바탕"/>
              </a:rPr>
              <a:t>RAK</a:t>
            </a:r>
            <a:endParaRPr b="0" lang="en-US" sz="1400" spc="-1" strike="noStrike">
              <a:latin typeface="Arial"/>
            </a:endParaRPr>
          </a:p>
          <a:p>
            <a:pPr algn="just">
              <a:lnSpc>
                <a:spcPct val="90000"/>
              </a:lnSpc>
              <a:spcAft>
                <a:spcPts val="601"/>
              </a:spcAft>
            </a:pPr>
            <a:r>
              <a:rPr b="0" lang="en-US" sz="1400" spc="49" strike="noStrike">
                <a:solidFill>
                  <a:srgbClr val="262626"/>
                </a:solidFill>
                <a:latin typeface="Bembo"/>
                <a:ea typeface="바탕"/>
              </a:rPr>
              <a:t>TOTO</a:t>
            </a:r>
            <a:endParaRPr b="0" lang="en-US" sz="1400" spc="-1" strike="noStrike">
              <a:latin typeface="Arial"/>
            </a:endParaRPr>
          </a:p>
          <a:p>
            <a:pPr algn="just">
              <a:lnSpc>
                <a:spcPct val="90000"/>
              </a:lnSpc>
              <a:spcAft>
                <a:spcPts val="601"/>
              </a:spcAft>
            </a:pPr>
            <a:r>
              <a:rPr b="0" lang="en-US" sz="1400" spc="49" strike="noStrike">
                <a:solidFill>
                  <a:srgbClr val="262626"/>
                </a:solidFill>
                <a:latin typeface="Bembo"/>
                <a:ea typeface="바탕"/>
              </a:rPr>
              <a:t>Lixil Group (American Standard / Grohe)</a:t>
            </a:r>
            <a:endParaRPr b="0" lang="en-US" sz="1400" spc="-1" strike="noStrike">
              <a:latin typeface="Arial"/>
            </a:endParaRPr>
          </a:p>
          <a:p>
            <a:pPr algn="just">
              <a:lnSpc>
                <a:spcPct val="90000"/>
              </a:lnSpc>
              <a:spcAft>
                <a:spcPts val="601"/>
              </a:spcAft>
            </a:pPr>
            <a:endParaRPr b="0" lang="en-US" sz="1400" spc="-1" strike="noStrike">
              <a:latin typeface="Arial"/>
            </a:endParaRPr>
          </a:p>
          <a:p>
            <a:pPr algn="just">
              <a:lnSpc>
                <a:spcPct val="90000"/>
              </a:lnSpc>
              <a:spcAft>
                <a:spcPts val="601"/>
              </a:spcAft>
            </a:pPr>
            <a:endParaRPr b="0" lang="en-US" sz="1400" spc="-1" strike="noStrike">
              <a:latin typeface="Arial"/>
            </a:endParaRPr>
          </a:p>
          <a:p>
            <a:pPr algn="just">
              <a:lnSpc>
                <a:spcPct val="90000"/>
              </a:lnSpc>
              <a:spcAft>
                <a:spcPts val="601"/>
              </a:spcAft>
            </a:pPr>
            <a:endParaRPr b="0" lang="en-US" sz="1400" spc="-1" strike="noStrike">
              <a:latin typeface="Arial"/>
            </a:endParaRPr>
          </a:p>
          <a:p>
            <a:pPr algn="just">
              <a:lnSpc>
                <a:spcPct val="90000"/>
              </a:lnSpc>
              <a:spcAft>
                <a:spcPts val="601"/>
              </a:spcAft>
            </a:pPr>
            <a:r>
              <a:rPr b="0" lang="en-US" sz="1400" spc="49" strike="noStrike">
                <a:solidFill>
                  <a:srgbClr val="262626"/>
                </a:solidFill>
                <a:latin typeface="Bembo"/>
                <a:ea typeface="바탕"/>
              </a:rPr>
              <a:t>Many Indian manufacturers are contributing in the growth of Sanitary Ware industry such as :</a:t>
            </a:r>
            <a:endParaRPr b="0" lang="en-US" sz="1400" spc="-1" strike="noStrike">
              <a:latin typeface="Arial"/>
            </a:endParaRPr>
          </a:p>
          <a:p>
            <a:pPr algn="just">
              <a:lnSpc>
                <a:spcPct val="90000"/>
              </a:lnSpc>
              <a:spcAft>
                <a:spcPts val="601"/>
              </a:spcAft>
            </a:pPr>
            <a:endParaRPr b="0" lang="en-US" sz="1400" spc="-1" strike="noStrike">
              <a:latin typeface="Arial"/>
            </a:endParaRPr>
          </a:p>
          <a:p>
            <a:pPr algn="just">
              <a:lnSpc>
                <a:spcPct val="90000"/>
              </a:lnSpc>
              <a:spcAft>
                <a:spcPts val="601"/>
              </a:spcAft>
            </a:pPr>
            <a:r>
              <a:rPr b="0" lang="en-US" sz="1400" spc="49" strike="noStrike">
                <a:solidFill>
                  <a:srgbClr val="262626"/>
                </a:solidFill>
                <a:latin typeface="Bembo"/>
                <a:ea typeface="바탕"/>
              </a:rPr>
              <a:t>Parryware </a:t>
            </a:r>
            <a:endParaRPr b="0" lang="en-US" sz="1400" spc="-1" strike="noStrike">
              <a:latin typeface="Arial"/>
            </a:endParaRPr>
          </a:p>
          <a:p>
            <a:pPr algn="just">
              <a:lnSpc>
                <a:spcPct val="90000"/>
              </a:lnSpc>
              <a:spcAft>
                <a:spcPts val="601"/>
              </a:spcAft>
            </a:pPr>
            <a:r>
              <a:rPr b="0" lang="en-US" sz="1400" spc="49" strike="noStrike">
                <a:solidFill>
                  <a:srgbClr val="262626"/>
                </a:solidFill>
                <a:latin typeface="Bembo"/>
                <a:ea typeface="바탕"/>
              </a:rPr>
              <a:t>HSIL</a:t>
            </a:r>
            <a:endParaRPr b="0" lang="en-US" sz="1400" spc="-1" strike="noStrike">
              <a:latin typeface="Arial"/>
            </a:endParaRPr>
          </a:p>
          <a:p>
            <a:pPr algn="just">
              <a:lnSpc>
                <a:spcPct val="90000"/>
              </a:lnSpc>
              <a:spcAft>
                <a:spcPts val="601"/>
              </a:spcAft>
            </a:pPr>
            <a:r>
              <a:rPr b="0" lang="en-US" sz="1400" spc="49" strike="noStrike">
                <a:solidFill>
                  <a:srgbClr val="262626"/>
                </a:solidFill>
                <a:latin typeface="Bembo"/>
                <a:ea typeface="바탕"/>
              </a:rPr>
              <a:t>Cera</a:t>
            </a:r>
            <a:endParaRPr b="0" lang="en-US" sz="1400" spc="-1" strike="noStrike">
              <a:latin typeface="Arial"/>
            </a:endParaRPr>
          </a:p>
          <a:p>
            <a:pPr algn="just">
              <a:lnSpc>
                <a:spcPct val="90000"/>
              </a:lnSpc>
              <a:spcAft>
                <a:spcPts val="601"/>
              </a:spcAft>
            </a:pPr>
            <a:r>
              <a:rPr b="0" lang="en-US" sz="1400" spc="49" strike="noStrike">
                <a:solidFill>
                  <a:srgbClr val="262626"/>
                </a:solidFill>
                <a:latin typeface="Bembo"/>
                <a:ea typeface="바탕"/>
              </a:rPr>
              <a:t>Jaquar</a:t>
            </a:r>
            <a:endParaRPr b="0" lang="en-US" sz="1400" spc="-1" strike="noStrike">
              <a:latin typeface="Arial"/>
            </a:endParaRPr>
          </a:p>
          <a:p>
            <a:pPr algn="just">
              <a:lnSpc>
                <a:spcPct val="90000"/>
              </a:lnSpc>
              <a:spcAft>
                <a:spcPts val="601"/>
              </a:spcAft>
            </a:pPr>
            <a:r>
              <a:rPr b="0" lang="en-US" sz="1400" spc="49" strike="noStrike">
                <a:solidFill>
                  <a:srgbClr val="262626"/>
                </a:solidFill>
                <a:latin typeface="Bembo"/>
                <a:ea typeface="바탕"/>
              </a:rPr>
              <a:t>Somany</a:t>
            </a:r>
            <a:endParaRPr b="0" lang="en-US" sz="1400" spc="-1" strike="noStrike">
              <a:latin typeface="Arial"/>
            </a:endParaRPr>
          </a:p>
          <a:p>
            <a:pPr algn="just">
              <a:lnSpc>
                <a:spcPct val="90000"/>
              </a:lnSpc>
              <a:spcAft>
                <a:spcPts val="601"/>
              </a:spcAft>
            </a:pPr>
            <a:r>
              <a:rPr b="0" lang="en-US" sz="1400" spc="49" strike="noStrike">
                <a:solidFill>
                  <a:srgbClr val="262626"/>
                </a:solidFill>
                <a:latin typeface="Bembo"/>
                <a:ea typeface="바탕"/>
              </a:rPr>
              <a:t>Kajaria (Kerovit)</a:t>
            </a:r>
            <a:endParaRPr b="0" lang="en-US" sz="1400" spc="-1" strike="noStrike">
              <a:latin typeface="Arial"/>
            </a:endParaRPr>
          </a:p>
          <a:p>
            <a:pPr algn="just">
              <a:lnSpc>
                <a:spcPct val="90000"/>
              </a:lnSpc>
              <a:spcAft>
                <a:spcPts val="601"/>
              </a:spcAft>
            </a:pPr>
            <a:r>
              <a:rPr b="0" lang="en-US" sz="1400" spc="49" strike="noStrike">
                <a:solidFill>
                  <a:srgbClr val="262626"/>
                </a:solidFill>
                <a:latin typeface="Bembo"/>
                <a:ea typeface="바탕"/>
              </a:rPr>
              <a:t>Simpolo</a:t>
            </a:r>
            <a:endParaRPr b="0" lang="en-US" sz="1400" spc="-1" strike="noStrike">
              <a:latin typeface="Arial"/>
            </a:endParaRPr>
          </a:p>
          <a:p>
            <a:pPr algn="just">
              <a:lnSpc>
                <a:spcPct val="90000"/>
              </a:lnSpc>
              <a:spcAft>
                <a:spcPts val="601"/>
              </a:spcAft>
            </a:pPr>
            <a:endParaRPr b="0" lang="en-US" sz="1400" spc="-1" strike="noStrike">
              <a:latin typeface="Arial"/>
            </a:endParaRPr>
          </a:p>
          <a:p>
            <a:pPr algn="just">
              <a:lnSpc>
                <a:spcPct val="90000"/>
              </a:lnSpc>
              <a:spcAft>
                <a:spcPts val="601"/>
              </a:spcAft>
            </a:pPr>
            <a:r>
              <a:rPr b="0" lang="en-US" sz="1400" spc="49" strike="noStrike">
                <a:solidFill>
                  <a:srgbClr val="262626"/>
                </a:solidFill>
                <a:latin typeface="Bembo"/>
                <a:ea typeface="바탕"/>
              </a:rPr>
              <a:t>Indian Sanitary Ware market is valued approx. 675 Million US Dollar </a:t>
            </a:r>
            <a:endParaRPr b="0" lang="en-US" sz="1400" spc="-1" strike="noStrike">
              <a:latin typeface="Arial"/>
            </a:endParaRPr>
          </a:p>
          <a:p>
            <a:pPr algn="just">
              <a:lnSpc>
                <a:spcPct val="90000"/>
              </a:lnSpc>
              <a:spcAft>
                <a:spcPts val="601"/>
              </a:spcAft>
            </a:pPr>
            <a:endParaRPr b="0" lang="en-US" sz="1400" spc="-1" strike="noStrike">
              <a:latin typeface="Arial"/>
            </a:endParaRPr>
          </a:p>
          <a:p>
            <a:pPr algn="just">
              <a:lnSpc>
                <a:spcPct val="90000"/>
              </a:lnSpc>
              <a:spcAft>
                <a:spcPts val="601"/>
              </a:spcAft>
            </a:pPr>
            <a:endParaRPr b="0" lang="en-US" sz="14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75" name="CustomShape 1"/>
          <p:cNvSpPr/>
          <p:nvPr/>
        </p:nvSpPr>
        <p:spPr>
          <a:xfrm>
            <a:off x="0" y="0"/>
            <a:ext cx="914364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76" name="CustomShape 2"/>
          <p:cNvSpPr/>
          <p:nvPr/>
        </p:nvSpPr>
        <p:spPr>
          <a:xfrm>
            <a:off x="0" y="0"/>
            <a:ext cx="8498520" cy="1977840"/>
          </a:xfrm>
          <a:custGeom>
            <a:avLst/>
            <a:gdLst/>
            <a:ah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23400" y="1671703"/>
                  <a:pt x="5529437" y="1636968"/>
                </a:cubicBezTo>
                <a:cubicBezTo>
                  <a:pt x="5500069" y="1636638"/>
                  <a:pt x="5481558" y="1636672"/>
                  <a:pt x="5440853" y="1657958"/>
                </a:cubicBezTo>
                <a:cubicBezTo>
                  <a:pt x="5340428" y="1673293"/>
                  <a:pt x="5074771" y="1739921"/>
                  <a:pt x="4945936" y="1713743"/>
                </a:cubicBezTo>
                <a:cubicBezTo>
                  <a:pt x="4914142" y="1717597"/>
                  <a:pt x="4837317" y="1726609"/>
                  <a:pt x="4818446" y="1726895"/>
                </a:cubicBezTo>
                <a:lnTo>
                  <a:pt x="4813657" y="1730706"/>
                </a:lnTo>
                <a:lnTo>
                  <a:pt x="4759058" y="1766533"/>
                </a:lnTo>
                <a:cubicBezTo>
                  <a:pt x="4747481" y="1770744"/>
                  <a:pt x="4734604" y="1772921"/>
                  <a:pt x="4719749" y="1771811"/>
                </a:cubicBezTo>
                <a:cubicBezTo>
                  <a:pt x="4667035"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57504" y="1957276"/>
                </a:lnTo>
                <a:lnTo>
                  <a:pt x="3115176" y="1943459"/>
                </a:lnTo>
                <a:cubicBezTo>
                  <a:pt x="3095397" y="1937281"/>
                  <a:pt x="3080878" y="1929976"/>
                  <a:pt x="3038835" y="1920210"/>
                </a:cubicBezTo>
                <a:cubicBezTo>
                  <a:pt x="3011900" y="1947086"/>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36287" y="1833446"/>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49501" y="1831241"/>
                  <a:pt x="883960" y="1822386"/>
                </a:cubicBezTo>
                <a:cubicBezTo>
                  <a:pt x="831931" y="179086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p:style>
      </p:sp>
      <p:sp>
        <p:nvSpPr>
          <p:cNvPr id="177" name="CustomShape 3"/>
          <p:cNvSpPr/>
          <p:nvPr/>
        </p:nvSpPr>
        <p:spPr>
          <a:xfrm>
            <a:off x="788040" y="2296080"/>
            <a:ext cx="7876440" cy="3845520"/>
          </a:xfrm>
          <a:prstGeom prst="rect">
            <a:avLst/>
          </a:prstGeom>
          <a:noFill/>
          <a:ln>
            <a:noFill/>
          </a:ln>
        </p:spPr>
        <p:style>
          <a:lnRef idx="0"/>
          <a:fillRef idx="0"/>
          <a:effectRef idx="0"/>
          <a:fontRef idx="minor"/>
        </p:style>
      </p:sp>
      <p:sp>
        <p:nvSpPr>
          <p:cNvPr id="178" name="CustomShape 4"/>
          <p:cNvSpPr/>
          <p:nvPr/>
        </p:nvSpPr>
        <p:spPr>
          <a:xfrm>
            <a:off x="4837680" y="5902560"/>
            <a:ext cx="4305960" cy="955080"/>
          </a:xfrm>
          <a:custGeom>
            <a:avLst/>
            <a:gdLst/>
            <a:ah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p:style>
      </p:sp>
      <p:sp>
        <p:nvSpPr>
          <p:cNvPr id="179" name="CustomShape 5"/>
          <p:cNvSpPr/>
          <p:nvPr/>
        </p:nvSpPr>
        <p:spPr>
          <a:xfrm>
            <a:off x="381240" y="1842120"/>
            <a:ext cx="8016480" cy="2559240"/>
          </a:xfrm>
          <a:prstGeom prst="rect">
            <a:avLst/>
          </a:prstGeom>
          <a:noFill/>
          <a:ln>
            <a:noFill/>
          </a:ln>
        </p:spPr>
        <p:style>
          <a:lnRef idx="0"/>
          <a:fillRef idx="0"/>
          <a:effectRef idx="0"/>
          <a:fontRef idx="minor"/>
        </p:style>
        <p:txBody>
          <a:bodyPr lIns="90000" rIns="90000" tIns="45000" bIns="45000">
            <a:spAutoFit/>
          </a:bodyPr>
          <a:p>
            <a:pPr marL="285840" indent="-285480">
              <a:lnSpc>
                <a:spcPct val="100000"/>
              </a:lnSpc>
              <a:buClr>
                <a:srgbClr val="000000"/>
              </a:buClr>
              <a:buFont typeface="Wingdings" charset="2"/>
              <a:buChar char=""/>
            </a:pPr>
            <a:r>
              <a:rPr b="0" lang="en-US" sz="1800" spc="-1" strike="noStrike">
                <a:solidFill>
                  <a:srgbClr val="000000"/>
                </a:solidFill>
                <a:latin typeface="Bembo"/>
              </a:rPr>
              <a:t>Annual turnover of INR10000 Crores</a:t>
            </a:r>
            <a:endParaRPr b="0" lang="en-US" sz="1800" spc="-1" strike="noStrike">
              <a:latin typeface="Arial"/>
            </a:endParaRPr>
          </a:p>
          <a:p>
            <a:pPr>
              <a:lnSpc>
                <a:spcPct val="100000"/>
              </a:lnSpc>
            </a:pP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Bembo"/>
              </a:rPr>
              <a:t>Yearly growth of 7 - 8%</a:t>
            </a:r>
            <a:endParaRPr b="0" lang="en-US" sz="1800" spc="-1" strike="noStrike">
              <a:latin typeface="Arial"/>
            </a:endParaRPr>
          </a:p>
          <a:p>
            <a:pPr>
              <a:lnSpc>
                <a:spcPct val="100000"/>
              </a:lnSpc>
            </a:pP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Bembo"/>
              </a:rPr>
              <a:t>Indian Refractory makers produce all range of refractories from low end alumina bricks to high end flow control systems</a:t>
            </a:r>
            <a:endParaRPr b="0" lang="en-US" sz="1800" spc="-1" strike="noStrike">
              <a:latin typeface="Arial"/>
            </a:endParaRPr>
          </a:p>
          <a:p>
            <a:pPr>
              <a:lnSpc>
                <a:spcPct val="100000"/>
              </a:lnSpc>
            </a:pP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Bembo"/>
              </a:rPr>
              <a:t>70% of the products are shaped products and the balance 30% are unshaped. </a:t>
            </a:r>
            <a:endParaRPr b="0" lang="en-US" sz="1800" spc="-1" strike="noStrike">
              <a:latin typeface="Arial"/>
            </a:endParaRPr>
          </a:p>
        </p:txBody>
      </p:sp>
      <p:sp>
        <p:nvSpPr>
          <p:cNvPr id="180" name="CustomShape 6"/>
          <p:cNvSpPr/>
          <p:nvPr/>
        </p:nvSpPr>
        <p:spPr>
          <a:xfrm>
            <a:off x="324000" y="670320"/>
            <a:ext cx="8130960" cy="637560"/>
          </a:xfrm>
          <a:prstGeom prst="rect">
            <a:avLst/>
          </a:prstGeom>
          <a:noFill/>
          <a:ln>
            <a:noFill/>
          </a:ln>
        </p:spPr>
        <p:style>
          <a:lnRef idx="0"/>
          <a:fillRef idx="0"/>
          <a:effectRef idx="0"/>
          <a:fontRef idx="minor"/>
        </p:style>
        <p:txBody>
          <a:bodyPr anchor="ctr">
            <a:normAutofit/>
          </a:bodyPr>
          <a:p>
            <a:pPr>
              <a:lnSpc>
                <a:spcPct val="100000"/>
              </a:lnSpc>
              <a:spcAft>
                <a:spcPts val="601"/>
              </a:spcAft>
            </a:pPr>
            <a:r>
              <a:rPr b="0" lang="en-US" sz="2400" spc="599" strike="noStrike" cap="all">
                <a:solidFill>
                  <a:srgbClr val="0070c0"/>
                </a:solidFill>
                <a:latin typeface="Bembo"/>
                <a:ea typeface="바탕"/>
              </a:rPr>
              <a:t>INDIA’S REFRACTORY INDUSTRY :</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1" name="CustomShape 1"/>
          <p:cNvSpPr/>
          <p:nvPr/>
        </p:nvSpPr>
        <p:spPr>
          <a:xfrm>
            <a:off x="0" y="0"/>
            <a:ext cx="914364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82" name="CustomShape 2"/>
          <p:cNvSpPr/>
          <p:nvPr/>
        </p:nvSpPr>
        <p:spPr>
          <a:xfrm>
            <a:off x="0" y="0"/>
            <a:ext cx="8498520" cy="1977840"/>
          </a:xfrm>
          <a:custGeom>
            <a:avLst/>
            <a:gdLst/>
            <a:ah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23400" y="1671703"/>
                  <a:pt x="5529437" y="1636968"/>
                </a:cubicBezTo>
                <a:cubicBezTo>
                  <a:pt x="5500069" y="1636638"/>
                  <a:pt x="5481558" y="1636672"/>
                  <a:pt x="5440853" y="1657958"/>
                </a:cubicBezTo>
                <a:cubicBezTo>
                  <a:pt x="5340428" y="1673293"/>
                  <a:pt x="5074771" y="1739921"/>
                  <a:pt x="4945936" y="1713743"/>
                </a:cubicBezTo>
                <a:cubicBezTo>
                  <a:pt x="4914142" y="1717597"/>
                  <a:pt x="4837317" y="1726609"/>
                  <a:pt x="4818446" y="1726895"/>
                </a:cubicBezTo>
                <a:lnTo>
                  <a:pt x="4813657" y="1730706"/>
                </a:lnTo>
                <a:lnTo>
                  <a:pt x="4759058" y="1766533"/>
                </a:lnTo>
                <a:cubicBezTo>
                  <a:pt x="4747481" y="1770744"/>
                  <a:pt x="4734604" y="1772921"/>
                  <a:pt x="4719749" y="1771811"/>
                </a:cubicBezTo>
                <a:cubicBezTo>
                  <a:pt x="4667035"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57504" y="1957276"/>
                </a:lnTo>
                <a:lnTo>
                  <a:pt x="3115176" y="1943459"/>
                </a:lnTo>
                <a:cubicBezTo>
                  <a:pt x="3095397" y="1937281"/>
                  <a:pt x="3080878" y="1929976"/>
                  <a:pt x="3038835" y="1920210"/>
                </a:cubicBezTo>
                <a:cubicBezTo>
                  <a:pt x="3011900" y="1947086"/>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36287" y="1833446"/>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49501" y="1831241"/>
                  <a:pt x="883960" y="1822386"/>
                </a:cubicBezTo>
                <a:cubicBezTo>
                  <a:pt x="831931" y="179086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p:style>
      </p:sp>
      <p:sp>
        <p:nvSpPr>
          <p:cNvPr id="183" name="CustomShape 3"/>
          <p:cNvSpPr/>
          <p:nvPr/>
        </p:nvSpPr>
        <p:spPr>
          <a:xfrm>
            <a:off x="788040" y="2296080"/>
            <a:ext cx="7876440" cy="3845520"/>
          </a:xfrm>
          <a:prstGeom prst="rect">
            <a:avLst/>
          </a:prstGeom>
          <a:noFill/>
          <a:ln>
            <a:noFill/>
          </a:ln>
        </p:spPr>
        <p:style>
          <a:lnRef idx="0"/>
          <a:fillRef idx="0"/>
          <a:effectRef idx="0"/>
          <a:fontRef idx="minor"/>
        </p:style>
      </p:sp>
      <p:sp>
        <p:nvSpPr>
          <p:cNvPr id="184" name="CustomShape 4"/>
          <p:cNvSpPr/>
          <p:nvPr/>
        </p:nvSpPr>
        <p:spPr>
          <a:xfrm>
            <a:off x="4837680" y="5902560"/>
            <a:ext cx="4305960" cy="955080"/>
          </a:xfrm>
          <a:custGeom>
            <a:avLst/>
            <a:gdLst/>
            <a:ah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p:style>
      </p:sp>
      <p:sp>
        <p:nvSpPr>
          <p:cNvPr id="185" name="CustomShape 5"/>
          <p:cNvSpPr/>
          <p:nvPr/>
        </p:nvSpPr>
        <p:spPr>
          <a:xfrm>
            <a:off x="219600" y="483480"/>
            <a:ext cx="8708760" cy="5851080"/>
          </a:xfrm>
          <a:prstGeom prst="rect">
            <a:avLst/>
          </a:prstGeom>
          <a:noFill/>
          <a:ln>
            <a:noFill/>
          </a:ln>
        </p:spPr>
        <p:style>
          <a:lnRef idx="0"/>
          <a:fillRef idx="0"/>
          <a:effectRef idx="0"/>
          <a:fontRef idx="minor"/>
        </p:style>
        <p:txBody>
          <a:bodyPr lIns="90000" rIns="90000" tIns="45000" bIns="45000">
            <a:spAutoFit/>
          </a:bodyPr>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Bembo"/>
              </a:rPr>
              <a:t>Excellent mineral raw material quality with consistency in availability</a:t>
            </a: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Bembo"/>
              </a:rPr>
              <a:t>Highly skilled labour available in India</a:t>
            </a: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Bembo"/>
              </a:rPr>
              <a:t>India has 12 major ports. All ports are well connected to road and rail network</a:t>
            </a: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Bembo"/>
              </a:rPr>
              <a:t>India keeps up with modernisation and satisfies aspirations of millennial consumers</a:t>
            </a: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Bembo"/>
              </a:rPr>
              <a:t>Competitive in price and consistency in availability </a:t>
            </a: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Bembo"/>
              </a:rPr>
              <a:t>Better freight from India </a:t>
            </a: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Bembo"/>
              </a:rPr>
              <a:t>Adaptability to International culture, language, new technology, emerging trends </a:t>
            </a: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Bembo"/>
              </a:rPr>
              <a:t>Focus on end consumers and offers best after sales service</a:t>
            </a: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Bembo"/>
              </a:rPr>
              <a:t>Stability of Govt Policies/Corporate philosophy</a:t>
            </a: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Bembo"/>
              </a:rPr>
              <a:t>Emerging as the best choice vis a vis China especially after Covid 19 situation </a:t>
            </a: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Bembo"/>
              </a:rPr>
              <a:t>India Ceramic and Sanitaryware manufacturers are having latest technology and latest design for their customers </a:t>
            </a: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Bembo"/>
              </a:rPr>
              <a:t>Government focus on Infrastructure development expected to result in major driving factor in the growth of Indian economy.</a:t>
            </a:r>
            <a:endParaRPr b="0" lang="en-US" sz="1800" spc="-1" strike="noStrike">
              <a:latin typeface="Arial"/>
            </a:endParaRPr>
          </a:p>
        </p:txBody>
      </p:sp>
      <p:sp>
        <p:nvSpPr>
          <p:cNvPr id="186" name="CustomShape 6"/>
          <p:cNvSpPr/>
          <p:nvPr/>
        </p:nvSpPr>
        <p:spPr>
          <a:xfrm>
            <a:off x="300600" y="533520"/>
            <a:ext cx="8130960" cy="637560"/>
          </a:xfrm>
          <a:prstGeom prst="rect">
            <a:avLst/>
          </a:prstGeom>
          <a:noFill/>
          <a:ln>
            <a:noFill/>
          </a:ln>
        </p:spPr>
        <p:style>
          <a:lnRef idx="0"/>
          <a:fillRef idx="0"/>
          <a:effectRef idx="0"/>
          <a:fontRef idx="minor"/>
        </p:style>
        <p:txBody>
          <a:bodyPr anchor="ctr">
            <a:normAutofit/>
          </a:bodyPr>
          <a:p>
            <a:pPr>
              <a:lnSpc>
                <a:spcPct val="100000"/>
              </a:lnSpc>
              <a:spcAft>
                <a:spcPts val="601"/>
              </a:spcAft>
            </a:pPr>
            <a:r>
              <a:rPr b="0" lang="en-US" sz="2400" spc="599" strike="noStrike" cap="all">
                <a:solidFill>
                  <a:srgbClr val="0070c0"/>
                </a:solidFill>
                <a:latin typeface="Bembo"/>
                <a:ea typeface="바탕"/>
              </a:rPr>
              <a:t>WHY  INDIA  ?</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7" name="CustomShape 1"/>
          <p:cNvSpPr/>
          <p:nvPr/>
        </p:nvSpPr>
        <p:spPr>
          <a:xfrm>
            <a:off x="0" y="0"/>
            <a:ext cx="914364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88" name="CustomShape 2"/>
          <p:cNvSpPr/>
          <p:nvPr/>
        </p:nvSpPr>
        <p:spPr>
          <a:xfrm>
            <a:off x="0" y="0"/>
            <a:ext cx="8498520" cy="1977840"/>
          </a:xfrm>
          <a:custGeom>
            <a:avLst/>
            <a:gdLst/>
            <a:ah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23400" y="1671703"/>
                  <a:pt x="5529437" y="1636968"/>
                </a:cubicBezTo>
                <a:cubicBezTo>
                  <a:pt x="5500069" y="1636638"/>
                  <a:pt x="5481558" y="1636672"/>
                  <a:pt x="5440853" y="1657958"/>
                </a:cubicBezTo>
                <a:cubicBezTo>
                  <a:pt x="5340428" y="1673293"/>
                  <a:pt x="5074771" y="1739921"/>
                  <a:pt x="4945936" y="1713743"/>
                </a:cubicBezTo>
                <a:cubicBezTo>
                  <a:pt x="4914142" y="1717597"/>
                  <a:pt x="4837317" y="1726609"/>
                  <a:pt x="4818446" y="1726895"/>
                </a:cubicBezTo>
                <a:lnTo>
                  <a:pt x="4813657" y="1730706"/>
                </a:lnTo>
                <a:lnTo>
                  <a:pt x="4759058" y="1766533"/>
                </a:lnTo>
                <a:cubicBezTo>
                  <a:pt x="4747481" y="1770744"/>
                  <a:pt x="4734604" y="1772921"/>
                  <a:pt x="4719749" y="1771811"/>
                </a:cubicBezTo>
                <a:cubicBezTo>
                  <a:pt x="4667035"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57504" y="1957276"/>
                </a:lnTo>
                <a:lnTo>
                  <a:pt x="3115176" y="1943459"/>
                </a:lnTo>
                <a:cubicBezTo>
                  <a:pt x="3095397" y="1937281"/>
                  <a:pt x="3080878" y="1929976"/>
                  <a:pt x="3038835" y="1920210"/>
                </a:cubicBezTo>
                <a:cubicBezTo>
                  <a:pt x="3011900" y="1947086"/>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36287" y="1833446"/>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49501" y="1831241"/>
                  <a:pt x="883960" y="1822386"/>
                </a:cubicBezTo>
                <a:cubicBezTo>
                  <a:pt x="831931" y="179086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p:style>
      </p:sp>
      <p:sp>
        <p:nvSpPr>
          <p:cNvPr id="189" name="CustomShape 3"/>
          <p:cNvSpPr/>
          <p:nvPr/>
        </p:nvSpPr>
        <p:spPr>
          <a:xfrm>
            <a:off x="788040" y="2296080"/>
            <a:ext cx="7876440" cy="3845520"/>
          </a:xfrm>
          <a:prstGeom prst="rect">
            <a:avLst/>
          </a:prstGeom>
          <a:noFill/>
          <a:ln>
            <a:noFill/>
          </a:ln>
        </p:spPr>
        <p:style>
          <a:lnRef idx="0"/>
          <a:fillRef idx="0"/>
          <a:effectRef idx="0"/>
          <a:fontRef idx="minor"/>
        </p:style>
      </p:sp>
      <p:sp>
        <p:nvSpPr>
          <p:cNvPr id="190" name="CustomShape 4"/>
          <p:cNvSpPr/>
          <p:nvPr/>
        </p:nvSpPr>
        <p:spPr>
          <a:xfrm>
            <a:off x="4837680" y="5902560"/>
            <a:ext cx="4305960" cy="955080"/>
          </a:xfrm>
          <a:custGeom>
            <a:avLst/>
            <a:gdLst/>
            <a:ah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p:style>
      </p:sp>
      <p:sp>
        <p:nvSpPr>
          <p:cNvPr id="191" name="CustomShape 5"/>
          <p:cNvSpPr/>
          <p:nvPr/>
        </p:nvSpPr>
        <p:spPr>
          <a:xfrm>
            <a:off x="788040" y="1425240"/>
            <a:ext cx="7532640" cy="310716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1" lang="en-US" sz="1800" spc="-1" strike="noStrike">
                <a:solidFill>
                  <a:srgbClr val="000000"/>
                </a:solidFill>
                <a:latin typeface="Bembo"/>
              </a:rPr>
              <a:t>With this favourable environment in India and with ability, capability, and vision of Indian entrepreneurs and promoters to globalize this industry – India is THE destination for World markets for tiles and sanitary ware requirements. </a:t>
            </a: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r>
              <a:rPr b="1" lang="en-US" sz="1800" spc="-1" strike="noStrike">
                <a:solidFill>
                  <a:srgbClr val="000000"/>
                </a:solidFill>
                <a:latin typeface="Bembo"/>
              </a:rPr>
              <a:t>India offers value for money – India offers quality better than Italy and Spain and rates competitive to China.  </a:t>
            </a: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r>
              <a:rPr b="1" lang="en-US" sz="1800" spc="-1" strike="noStrike">
                <a:solidFill>
                  <a:srgbClr val="000000"/>
                </a:solidFill>
                <a:latin typeface="Bembo"/>
              </a:rPr>
              <a:t>I am sure guest will find India as the land of opportunities.</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2077200" y="1795320"/>
            <a:ext cx="4856760" cy="3383640"/>
          </a:xfrm>
          <a:prstGeom prst="rect">
            <a:avLst/>
          </a:prstGeom>
          <a:noFill/>
          <a:ln>
            <a:noFill/>
          </a:ln>
        </p:spPr>
        <p:style>
          <a:lnRef idx="0"/>
          <a:fillRef idx="0"/>
          <a:effectRef idx="0"/>
          <a:fontRef idx="minor"/>
        </p:style>
        <p:txBody>
          <a:bodyPr wrap="none">
            <a:spAutoFit/>
          </a:bodyPr>
          <a:p>
            <a:pPr algn="ctr">
              <a:lnSpc>
                <a:spcPct val="100000"/>
              </a:lnSpc>
            </a:pPr>
            <a:r>
              <a:rPr b="0" lang="en-US" sz="7200" spc="-1" strike="noStrike">
                <a:solidFill>
                  <a:srgbClr val="19858b"/>
                </a:solidFill>
                <a:latin typeface="Harlow Solid Italic"/>
              </a:rPr>
              <a:t>Thank You</a:t>
            </a:r>
            <a:endParaRPr b="0" lang="en-US" sz="7200" spc="-1" strike="noStrike">
              <a:latin typeface="Arial"/>
            </a:endParaRPr>
          </a:p>
          <a:p>
            <a:pPr algn="ctr">
              <a:lnSpc>
                <a:spcPct val="100000"/>
              </a:lnSpc>
            </a:pPr>
            <a:r>
              <a:rPr b="0" lang="en-US" sz="7200" spc="-1" strike="noStrike">
                <a:solidFill>
                  <a:srgbClr val="19858b"/>
                </a:solidFill>
                <a:latin typeface="Harlow Solid Italic"/>
              </a:rPr>
              <a:t>&amp;</a:t>
            </a:r>
            <a:endParaRPr b="0" lang="en-US" sz="7200" spc="-1" strike="noStrike">
              <a:latin typeface="Arial"/>
            </a:endParaRPr>
          </a:p>
          <a:p>
            <a:pPr algn="ctr">
              <a:lnSpc>
                <a:spcPct val="100000"/>
              </a:lnSpc>
            </a:pPr>
            <a:r>
              <a:rPr b="0" lang="en-US" sz="7200" spc="-1" strike="noStrike">
                <a:solidFill>
                  <a:srgbClr val="19858b"/>
                </a:solidFill>
                <a:latin typeface="Harlow Solid Italic"/>
              </a:rPr>
              <a:t>Jai Hind</a:t>
            </a:r>
            <a:endParaRPr b="0" lang="en-US" sz="7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CustomShape 1"/>
          <p:cNvSpPr/>
          <p:nvPr/>
        </p:nvSpPr>
        <p:spPr>
          <a:xfrm>
            <a:off x="261360" y="222120"/>
            <a:ext cx="8699400" cy="714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600" spc="-1" strike="noStrike">
                <a:solidFill>
                  <a:srgbClr val="000000"/>
                </a:solidFill>
                <a:latin typeface="Bembo"/>
              </a:rPr>
              <a:t>Good afternoon to all dignitaries, fellow industry colleagues, and guests.</a:t>
            </a:r>
            <a:endParaRPr b="0" lang="en-US" sz="1600" spc="-1" strike="noStrike">
              <a:latin typeface="Arial"/>
            </a:endParaRPr>
          </a:p>
          <a:p>
            <a:pPr>
              <a:lnSpc>
                <a:spcPct val="100000"/>
              </a:lnSpc>
            </a:pPr>
            <a:endParaRPr b="0" lang="en-US" sz="1600" spc="-1" strike="noStrike">
              <a:latin typeface="Arial"/>
            </a:endParaRPr>
          </a:p>
          <a:p>
            <a:pPr>
              <a:lnSpc>
                <a:spcPct val="100000"/>
              </a:lnSpc>
            </a:pPr>
            <a:r>
              <a:rPr b="0" lang="en-US" sz="1600" spc="-1" strike="noStrike">
                <a:solidFill>
                  <a:srgbClr val="000000"/>
                </a:solidFill>
                <a:latin typeface="Bembo"/>
              </a:rPr>
              <a:t>It’s a privileged moment for me to be Infront of you and share India’s success story of Tiles &amp; Sanitary Ware industry which created immense opportunities for World’s market to associate with India and consider India as a growth partner in their business.</a:t>
            </a:r>
            <a:endParaRPr b="0" lang="en-US" sz="1600" spc="-1" strike="noStrike">
              <a:latin typeface="Arial"/>
            </a:endParaRPr>
          </a:p>
          <a:p>
            <a:pPr>
              <a:lnSpc>
                <a:spcPct val="100000"/>
              </a:lnSpc>
            </a:pPr>
            <a:endParaRPr b="0" lang="en-US" sz="1600" spc="-1" strike="noStrike">
              <a:latin typeface="Arial"/>
            </a:endParaRPr>
          </a:p>
          <a:p>
            <a:pPr>
              <a:lnSpc>
                <a:spcPct val="100000"/>
              </a:lnSpc>
            </a:pPr>
            <a:r>
              <a:rPr b="0" lang="en-US" sz="1600" spc="-1" strike="noStrike">
                <a:solidFill>
                  <a:srgbClr val="000000"/>
                </a:solidFill>
                <a:latin typeface="Bembo"/>
              </a:rPr>
              <a:t>The Indian Ceramic Industry came into existence about a century ago and has matured over time to form an industrial base.  Over the years, the industry has been modernizing through new innovations and product profile, quality and design to emerge as a modern World class industry ready to take on global competition </a:t>
            </a:r>
            <a:endParaRPr b="0" lang="en-US" sz="1600" spc="-1" strike="noStrike">
              <a:latin typeface="Arial"/>
            </a:endParaRPr>
          </a:p>
          <a:p>
            <a:pPr>
              <a:lnSpc>
                <a:spcPct val="100000"/>
              </a:lnSpc>
            </a:pPr>
            <a:endParaRPr b="0" lang="en-US" sz="1600" spc="-1" strike="noStrike">
              <a:latin typeface="Arial"/>
            </a:endParaRPr>
          </a:p>
          <a:p>
            <a:pPr>
              <a:lnSpc>
                <a:spcPct val="100000"/>
              </a:lnSpc>
            </a:pPr>
            <a:r>
              <a:rPr b="0" lang="en-US" sz="1600" spc="-1" strike="noStrike">
                <a:solidFill>
                  <a:srgbClr val="000000"/>
                </a:solidFill>
                <a:latin typeface="Bembo"/>
              </a:rPr>
              <a:t>Tiles industry is classified in 3 verticals :</a:t>
            </a:r>
            <a:endParaRPr b="0" lang="en-US" sz="1600" spc="-1" strike="noStrike">
              <a:latin typeface="Arial"/>
            </a:endParaRPr>
          </a:p>
          <a:p>
            <a:pPr>
              <a:lnSpc>
                <a:spcPct val="100000"/>
              </a:lnSpc>
            </a:pPr>
            <a:endParaRPr b="0" lang="en-US" sz="1600" spc="-1" strike="noStrike">
              <a:latin typeface="Arial"/>
            </a:endParaRPr>
          </a:p>
          <a:p>
            <a:pPr marL="285840" indent="-285480">
              <a:lnSpc>
                <a:spcPct val="100000"/>
              </a:lnSpc>
              <a:buClr>
                <a:srgbClr val="000000"/>
              </a:buClr>
              <a:buFont typeface="Wingdings" charset="2"/>
              <a:buChar char=""/>
            </a:pPr>
            <a:r>
              <a:rPr b="0" lang="en-US" sz="1600" spc="-1" strike="noStrike">
                <a:solidFill>
                  <a:srgbClr val="000000"/>
                </a:solidFill>
                <a:latin typeface="Bembo"/>
              </a:rPr>
              <a:t>Ceramic Wall (40%)</a:t>
            </a:r>
            <a:endParaRPr b="0" lang="en-US" sz="1600" spc="-1" strike="noStrike">
              <a:latin typeface="Arial"/>
            </a:endParaRPr>
          </a:p>
          <a:p>
            <a:pPr marL="285840" indent="-285480">
              <a:lnSpc>
                <a:spcPct val="100000"/>
              </a:lnSpc>
              <a:buClr>
                <a:srgbClr val="000000"/>
              </a:buClr>
              <a:buFont typeface="Wingdings" charset="2"/>
              <a:buChar char=""/>
            </a:pPr>
            <a:r>
              <a:rPr b="0" lang="en-US" sz="1600" spc="-1" strike="noStrike">
                <a:solidFill>
                  <a:srgbClr val="000000"/>
                </a:solidFill>
                <a:latin typeface="Bembo"/>
              </a:rPr>
              <a:t>Unglazed Polished Vitrified Tiles (PVT) – also known as Porcelain Tiles / Technical Tiles (35%)</a:t>
            </a:r>
            <a:endParaRPr b="0" lang="en-US" sz="1600" spc="-1" strike="noStrike">
              <a:latin typeface="Arial"/>
            </a:endParaRPr>
          </a:p>
          <a:p>
            <a:pPr marL="285840" indent="-285480">
              <a:lnSpc>
                <a:spcPct val="100000"/>
              </a:lnSpc>
              <a:buClr>
                <a:srgbClr val="000000"/>
              </a:buClr>
              <a:buFont typeface="Wingdings" charset="2"/>
              <a:buChar char=""/>
            </a:pPr>
            <a:r>
              <a:rPr b="0" lang="en-US" sz="1600" spc="-1" strike="noStrike">
                <a:solidFill>
                  <a:srgbClr val="000000"/>
                </a:solidFill>
                <a:latin typeface="Bembo"/>
              </a:rPr>
              <a:t>Glazed Vitrified Tiles (GVT) – (25%)</a:t>
            </a:r>
            <a:endParaRPr b="0" lang="en-US" sz="1600" spc="-1" strike="noStrike">
              <a:latin typeface="Arial"/>
            </a:endParaRPr>
          </a:p>
          <a:p>
            <a:pPr>
              <a:lnSpc>
                <a:spcPct val="100000"/>
              </a:lnSpc>
            </a:pPr>
            <a:br/>
            <a:r>
              <a:rPr b="0" lang="en-US" sz="1600" spc="-1" strike="noStrike">
                <a:solidFill>
                  <a:srgbClr val="000000"/>
                </a:solidFill>
                <a:latin typeface="Bembo"/>
              </a:rPr>
              <a:t>The major change in tile industry took over when Vitrified Tiles were introduced in both the formats viz PVT and GVT.</a:t>
            </a:r>
            <a:endParaRPr b="0" lang="en-US" sz="1600" spc="-1" strike="noStrike">
              <a:latin typeface="Arial"/>
            </a:endParaRPr>
          </a:p>
          <a:p>
            <a:pPr>
              <a:lnSpc>
                <a:spcPct val="100000"/>
              </a:lnSpc>
            </a:pPr>
            <a:endParaRPr b="0" lang="en-US" sz="1600" spc="-1" strike="noStrike">
              <a:latin typeface="Arial"/>
            </a:endParaRPr>
          </a:p>
          <a:p>
            <a:pPr>
              <a:lnSpc>
                <a:spcPct val="100000"/>
              </a:lnSpc>
            </a:pPr>
            <a:endParaRPr b="0" lang="en-US" sz="1600" spc="-1" strike="noStrike">
              <a:latin typeface="Arial"/>
            </a:endParaRPr>
          </a:p>
          <a:p>
            <a:pPr>
              <a:lnSpc>
                <a:spcPct val="100000"/>
              </a:lnSpc>
            </a:pPr>
            <a:r>
              <a:rPr b="0" lang="en-US" sz="1600" spc="-1" strike="noStrike">
                <a:solidFill>
                  <a:srgbClr val="000000"/>
                </a:solidFill>
                <a:latin typeface="Bembo"/>
              </a:rPr>
              <a:t>Recently, 4 years back Indian manufacturers started manufacturing World’s biggest Porcelain Slabs in the size 1600x3200mm.  This category has potential to substitute natural Granite and Marbles.  These new entrants products are set to be tiles of future.  </a:t>
            </a:r>
            <a:endParaRPr b="0" lang="en-US" sz="1600" spc="-1" strike="noStrike">
              <a:latin typeface="Arial"/>
            </a:endParaRPr>
          </a:p>
          <a:p>
            <a:pPr>
              <a:lnSpc>
                <a:spcPct val="100000"/>
              </a:lnSpc>
            </a:pPr>
            <a:endParaRPr b="0" lang="en-US" sz="1600" spc="-1" strike="noStrike">
              <a:latin typeface="Arial"/>
            </a:endParaRPr>
          </a:p>
          <a:p>
            <a:pPr>
              <a:lnSpc>
                <a:spcPct val="100000"/>
              </a:lnSpc>
            </a:pP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CustomShape 1"/>
          <p:cNvSpPr/>
          <p:nvPr/>
        </p:nvSpPr>
        <p:spPr>
          <a:xfrm>
            <a:off x="151200" y="103320"/>
            <a:ext cx="8751600" cy="667404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0" lang="en-US" sz="1800" spc="-1" strike="noStrike">
                <a:solidFill>
                  <a:srgbClr val="000000"/>
                </a:solidFill>
                <a:latin typeface="Bembo"/>
              </a:rPr>
              <a:t>Indian Tile Industry enjoys the unique distinction of being highly indigenous with an abundance of raw material, technical skills, availability of natural gas, continuous power supply, availability of ports.  </a:t>
            </a: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r>
              <a:rPr b="0" lang="en-US" sz="1800" spc="-1" strike="noStrike">
                <a:solidFill>
                  <a:srgbClr val="000000"/>
                </a:solidFill>
                <a:latin typeface="Bembo"/>
              </a:rPr>
              <a:t>Today Indian Tile Industry has become global player and earns foreign exchange for the nation with “Make In India” approach and urge, India today is World’s 2</a:t>
            </a:r>
            <a:r>
              <a:rPr b="0" lang="en-US" sz="1800" spc="-1" strike="noStrike" baseline="30000">
                <a:solidFill>
                  <a:srgbClr val="000000"/>
                </a:solidFill>
                <a:latin typeface="Bembo"/>
              </a:rPr>
              <a:t>nd</a:t>
            </a:r>
            <a:r>
              <a:rPr b="0" lang="en-US" sz="1800" spc="-1" strike="noStrike">
                <a:solidFill>
                  <a:srgbClr val="000000"/>
                </a:solidFill>
                <a:latin typeface="Bembo"/>
              </a:rPr>
              <a:t> largest manufacturer of tiles.</a:t>
            </a: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r>
              <a:rPr b="0" lang="en-US" sz="1800" spc="-1" strike="noStrike">
                <a:solidFill>
                  <a:srgbClr val="000000"/>
                </a:solidFill>
                <a:latin typeface="Bembo"/>
              </a:rPr>
              <a:t>Today India has more than 1000 manufacturers including all the formats,</a:t>
            </a:r>
            <a:endParaRPr b="0" lang="en-US" sz="1800" spc="-1" strike="noStrike">
              <a:latin typeface="Arial"/>
            </a:endParaRPr>
          </a:p>
          <a:p>
            <a:pPr marL="285840" indent="-285480" algn="just">
              <a:lnSpc>
                <a:spcPct val="100000"/>
              </a:lnSpc>
              <a:buClr>
                <a:srgbClr val="000000"/>
              </a:buClr>
              <a:buFont typeface="Wingdings" charset="2"/>
              <a:buChar char=""/>
            </a:pPr>
            <a:r>
              <a:rPr b="0" lang="en-US" sz="1800" spc="-1" strike="noStrike">
                <a:solidFill>
                  <a:srgbClr val="000000"/>
                </a:solidFill>
                <a:latin typeface="Bembo"/>
              </a:rPr>
              <a:t>Wall : 550 plants</a:t>
            </a:r>
            <a:endParaRPr b="0" lang="en-US" sz="1800" spc="-1" strike="noStrike">
              <a:latin typeface="Arial"/>
            </a:endParaRPr>
          </a:p>
          <a:p>
            <a:pPr marL="285840" indent="-285480" algn="just">
              <a:lnSpc>
                <a:spcPct val="100000"/>
              </a:lnSpc>
              <a:buClr>
                <a:srgbClr val="000000"/>
              </a:buClr>
              <a:buFont typeface="Wingdings" charset="2"/>
              <a:buChar char=""/>
            </a:pPr>
            <a:r>
              <a:rPr b="0" lang="en-US" sz="1800" spc="-1" strike="noStrike">
                <a:solidFill>
                  <a:srgbClr val="000000"/>
                </a:solidFill>
                <a:latin typeface="Bembo"/>
              </a:rPr>
              <a:t>Floor : 150 plants</a:t>
            </a:r>
            <a:endParaRPr b="0" lang="en-US" sz="1800" spc="-1" strike="noStrike">
              <a:latin typeface="Arial"/>
            </a:endParaRPr>
          </a:p>
          <a:p>
            <a:pPr marL="285840" indent="-285480" algn="just">
              <a:lnSpc>
                <a:spcPct val="100000"/>
              </a:lnSpc>
              <a:buClr>
                <a:srgbClr val="000000"/>
              </a:buClr>
              <a:buFont typeface="Wingdings" charset="2"/>
              <a:buChar char=""/>
            </a:pPr>
            <a:r>
              <a:rPr b="0" lang="en-US" sz="1800" spc="-1" strike="noStrike">
                <a:solidFill>
                  <a:srgbClr val="000000"/>
                </a:solidFill>
                <a:latin typeface="Bembo"/>
              </a:rPr>
              <a:t>Vitrified : 300 plants (PVT &amp; GVT)</a:t>
            </a:r>
            <a:endParaRPr b="0" lang="en-US" sz="1800" spc="-1" strike="noStrike">
              <a:latin typeface="Arial"/>
            </a:endParaRPr>
          </a:p>
          <a:p>
            <a:pPr marL="285840" indent="-285480" algn="just">
              <a:lnSpc>
                <a:spcPct val="100000"/>
              </a:lnSpc>
              <a:buClr>
                <a:srgbClr val="000000"/>
              </a:buClr>
              <a:buFont typeface="Wingdings" charset="2"/>
              <a:buChar char=""/>
            </a:pPr>
            <a:r>
              <a:rPr b="0" lang="en-US" sz="1800" spc="-1" strike="noStrike">
                <a:solidFill>
                  <a:srgbClr val="000000"/>
                </a:solidFill>
                <a:latin typeface="Bembo"/>
              </a:rPr>
              <a:t>Slabs : 25 plants</a:t>
            </a: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p:txBody>
      </p:sp>
      <p:pic>
        <p:nvPicPr>
          <p:cNvPr id="139" name="Picture 4" descr=""/>
          <p:cNvPicPr/>
          <p:nvPr/>
        </p:nvPicPr>
        <p:blipFill>
          <a:blip r:embed="rId1"/>
          <a:stretch/>
        </p:blipFill>
        <p:spPr>
          <a:xfrm>
            <a:off x="549720" y="3940560"/>
            <a:ext cx="7954200" cy="198108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111240" y="55800"/>
            <a:ext cx="8833680" cy="639000"/>
          </a:xfrm>
          <a:prstGeom prst="rect">
            <a:avLst/>
          </a:prstGeom>
          <a:noFill/>
          <a:ln>
            <a:noFill/>
          </a:ln>
        </p:spPr>
        <p:style>
          <a:lnRef idx="0"/>
          <a:fillRef idx="0"/>
          <a:effectRef idx="0"/>
          <a:fontRef idx="minor"/>
        </p:style>
        <p:txBody>
          <a:bodyPr lIns="90000" rIns="90000" tIns="45000" bIns="45000">
            <a:spAutoFit/>
          </a:bodyPr>
          <a:p>
            <a:pPr>
              <a:lnSpc>
                <a:spcPct val="100000"/>
              </a:lnSpc>
            </a:pPr>
            <a:endParaRPr b="0" lang="en-US" sz="1800" spc="-1" strike="noStrike">
              <a:latin typeface="Arial"/>
            </a:endParaRPr>
          </a:p>
          <a:p>
            <a:pPr>
              <a:lnSpc>
                <a:spcPct val="100000"/>
              </a:lnSpc>
            </a:pPr>
            <a:endParaRPr b="0" lang="en-US" sz="1800" spc="-1" strike="noStrike">
              <a:latin typeface="Arial"/>
            </a:endParaRPr>
          </a:p>
        </p:txBody>
      </p:sp>
      <p:sp>
        <p:nvSpPr>
          <p:cNvPr id="141" name="CustomShape 2"/>
          <p:cNvSpPr/>
          <p:nvPr/>
        </p:nvSpPr>
        <p:spPr>
          <a:xfrm>
            <a:off x="286200" y="328680"/>
            <a:ext cx="8642880" cy="475380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0" lang="en-US" sz="1800" spc="-1" strike="noStrike">
                <a:solidFill>
                  <a:srgbClr val="000000"/>
                </a:solidFill>
                <a:latin typeface="Bembo"/>
              </a:rPr>
              <a:t>With 1025 manufacturers of tiles in India our production capacity is 1320 million SQM.  Recently, India has overtaken Spain.</a:t>
            </a: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endParaRPr b="0" lang="en-US" sz="1800" spc="-1" strike="noStrike">
              <a:latin typeface="Arial"/>
            </a:endParaRPr>
          </a:p>
        </p:txBody>
      </p:sp>
      <p:pic>
        <p:nvPicPr>
          <p:cNvPr id="142" name="Picture 6" descr=""/>
          <p:cNvPicPr/>
          <p:nvPr/>
        </p:nvPicPr>
        <p:blipFill>
          <a:blip r:embed="rId1"/>
          <a:stretch/>
        </p:blipFill>
        <p:spPr>
          <a:xfrm>
            <a:off x="111240" y="1848240"/>
            <a:ext cx="8402040" cy="4467600"/>
          </a:xfrm>
          <a:prstGeom prst="rect">
            <a:avLst/>
          </a:prstGeom>
          <a:ln>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3" name="CustomShape 1"/>
          <p:cNvSpPr/>
          <p:nvPr/>
        </p:nvSpPr>
        <p:spPr>
          <a:xfrm>
            <a:off x="0" y="0"/>
            <a:ext cx="914364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44" name="CustomShape 2"/>
          <p:cNvSpPr/>
          <p:nvPr/>
        </p:nvSpPr>
        <p:spPr>
          <a:xfrm>
            <a:off x="0" y="0"/>
            <a:ext cx="8498520" cy="1977840"/>
          </a:xfrm>
          <a:custGeom>
            <a:avLst/>
            <a:gdLst/>
            <a:ah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23400" y="1671703"/>
                  <a:pt x="5529437" y="1636968"/>
                </a:cubicBezTo>
                <a:cubicBezTo>
                  <a:pt x="5500069" y="1636638"/>
                  <a:pt x="5481558" y="1636672"/>
                  <a:pt x="5440853" y="1657958"/>
                </a:cubicBezTo>
                <a:cubicBezTo>
                  <a:pt x="5340428" y="1673293"/>
                  <a:pt x="5074771" y="1739921"/>
                  <a:pt x="4945936" y="1713743"/>
                </a:cubicBezTo>
                <a:cubicBezTo>
                  <a:pt x="4914142" y="1717597"/>
                  <a:pt x="4837317" y="1726609"/>
                  <a:pt x="4818446" y="1726895"/>
                </a:cubicBezTo>
                <a:lnTo>
                  <a:pt x="4813657" y="1730706"/>
                </a:lnTo>
                <a:lnTo>
                  <a:pt x="4759058" y="1766533"/>
                </a:lnTo>
                <a:cubicBezTo>
                  <a:pt x="4747481" y="1770744"/>
                  <a:pt x="4734604" y="1772921"/>
                  <a:pt x="4719749" y="1771811"/>
                </a:cubicBezTo>
                <a:cubicBezTo>
                  <a:pt x="4667035"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57504" y="1957276"/>
                </a:lnTo>
                <a:lnTo>
                  <a:pt x="3115176" y="1943459"/>
                </a:lnTo>
                <a:cubicBezTo>
                  <a:pt x="3095397" y="1937281"/>
                  <a:pt x="3080878" y="1929976"/>
                  <a:pt x="3038835" y="1920210"/>
                </a:cubicBezTo>
                <a:cubicBezTo>
                  <a:pt x="3011900" y="1947086"/>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36287" y="1833446"/>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49501" y="1831241"/>
                  <a:pt x="883960" y="1822386"/>
                </a:cubicBezTo>
                <a:cubicBezTo>
                  <a:pt x="831931" y="179086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p:style>
      </p:sp>
      <p:sp>
        <p:nvSpPr>
          <p:cNvPr id="145" name="CustomShape 3"/>
          <p:cNvSpPr/>
          <p:nvPr/>
        </p:nvSpPr>
        <p:spPr>
          <a:xfrm>
            <a:off x="788040" y="609480"/>
            <a:ext cx="7357680" cy="1215720"/>
          </a:xfrm>
          <a:prstGeom prst="rect">
            <a:avLst/>
          </a:prstGeom>
          <a:noFill/>
          <a:ln>
            <a:noFill/>
          </a:ln>
        </p:spPr>
        <p:style>
          <a:lnRef idx="0"/>
          <a:fillRef idx="0"/>
          <a:effectRef idx="0"/>
          <a:fontRef idx="minor"/>
        </p:style>
        <p:txBody>
          <a:bodyPr anchor="ctr">
            <a:normAutofit/>
          </a:bodyPr>
          <a:p>
            <a:pPr>
              <a:lnSpc>
                <a:spcPct val="110000"/>
              </a:lnSpc>
              <a:spcAft>
                <a:spcPts val="601"/>
              </a:spcAft>
            </a:pPr>
            <a:r>
              <a:rPr b="0" lang="en-US" sz="2800" spc="599" strike="noStrike" cap="all">
                <a:solidFill>
                  <a:srgbClr val="0070c0"/>
                </a:solidFill>
                <a:latin typeface="Bembo"/>
                <a:ea typeface="바탕"/>
              </a:rPr>
              <a:t>India’s Export -</a:t>
            </a:r>
            <a:endParaRPr b="0" lang="en-US" sz="2800" spc="-1" strike="noStrike">
              <a:latin typeface="Arial"/>
            </a:endParaRPr>
          </a:p>
        </p:txBody>
      </p:sp>
      <p:sp>
        <p:nvSpPr>
          <p:cNvPr id="146" name="CustomShape 4"/>
          <p:cNvSpPr/>
          <p:nvPr/>
        </p:nvSpPr>
        <p:spPr>
          <a:xfrm>
            <a:off x="788040" y="2296080"/>
            <a:ext cx="7876440" cy="3845520"/>
          </a:xfrm>
          <a:prstGeom prst="rect">
            <a:avLst/>
          </a:prstGeom>
          <a:noFill/>
          <a:ln>
            <a:noFill/>
          </a:ln>
        </p:spPr>
        <p:style>
          <a:lnRef idx="0"/>
          <a:fillRef idx="0"/>
          <a:effectRef idx="0"/>
          <a:fontRef idx="minor"/>
        </p:style>
        <p:txBody>
          <a:bodyPr>
            <a:noAutofit/>
          </a:bodyPr>
          <a:p>
            <a:pPr marL="285840" indent="-285480" algn="just">
              <a:lnSpc>
                <a:spcPct val="90000"/>
              </a:lnSpc>
              <a:spcAft>
                <a:spcPts val="601"/>
              </a:spcAft>
              <a:buClr>
                <a:srgbClr val="262626"/>
              </a:buClr>
              <a:buFont typeface="Wingdings" charset="2"/>
              <a:buChar char=""/>
            </a:pPr>
            <a:r>
              <a:rPr b="0" lang="en-US" sz="1800" spc="49" strike="noStrike">
                <a:solidFill>
                  <a:srgbClr val="262626"/>
                </a:solidFill>
                <a:latin typeface="Bembo"/>
                <a:ea typeface="바탕"/>
              </a:rPr>
              <a:t>India’s export is almost doubled in the span of just 4 years from 228 million sq mtr to 437 million sq mtr which is almost 33% of India’s production . Inspite of pandemic period India’s export during the period grew by 21% from 360 million sq mtr to 437 million sq mtr.</a:t>
            </a:r>
            <a:endParaRPr b="0" lang="en-US" sz="1800" spc="-1" strike="noStrike">
              <a:latin typeface="Arial"/>
            </a:endParaRPr>
          </a:p>
          <a:p>
            <a:pPr>
              <a:lnSpc>
                <a:spcPct val="90000"/>
              </a:lnSpc>
              <a:spcAft>
                <a:spcPts val="601"/>
              </a:spcAft>
            </a:pPr>
            <a:endParaRPr b="0" lang="en-US" sz="1800" spc="-1" strike="noStrike">
              <a:latin typeface="Arial"/>
            </a:endParaRPr>
          </a:p>
          <a:p>
            <a:pPr>
              <a:lnSpc>
                <a:spcPct val="90000"/>
              </a:lnSpc>
              <a:spcAft>
                <a:spcPts val="601"/>
              </a:spcAft>
            </a:pPr>
            <a:endParaRPr b="0" lang="en-US" sz="1800" spc="-1" strike="noStrike">
              <a:latin typeface="Arial"/>
            </a:endParaRPr>
          </a:p>
          <a:p>
            <a:pPr>
              <a:lnSpc>
                <a:spcPct val="90000"/>
              </a:lnSpc>
              <a:spcAft>
                <a:spcPts val="601"/>
              </a:spcAft>
            </a:pPr>
            <a:endParaRPr b="0" lang="en-US" sz="1800" spc="-1" strike="noStrike">
              <a:latin typeface="Arial"/>
            </a:endParaRPr>
          </a:p>
          <a:p>
            <a:pPr>
              <a:lnSpc>
                <a:spcPct val="90000"/>
              </a:lnSpc>
              <a:spcAft>
                <a:spcPts val="601"/>
              </a:spcAft>
            </a:pPr>
            <a:endParaRPr b="0" lang="en-US" sz="1800" spc="-1" strike="noStrike">
              <a:latin typeface="Arial"/>
            </a:endParaRPr>
          </a:p>
          <a:p>
            <a:pPr>
              <a:lnSpc>
                <a:spcPct val="90000"/>
              </a:lnSpc>
              <a:spcAft>
                <a:spcPts val="601"/>
              </a:spcAft>
            </a:pPr>
            <a:endParaRPr b="0" lang="en-US" sz="1800" spc="-1" strike="noStrike">
              <a:latin typeface="Arial"/>
            </a:endParaRPr>
          </a:p>
          <a:p>
            <a:pPr>
              <a:lnSpc>
                <a:spcPct val="90000"/>
              </a:lnSpc>
              <a:spcAft>
                <a:spcPts val="601"/>
              </a:spcAft>
            </a:pPr>
            <a:endParaRPr b="0" lang="en-US" sz="1800" spc="-1" strike="noStrike">
              <a:latin typeface="Arial"/>
            </a:endParaRPr>
          </a:p>
          <a:p>
            <a:pPr>
              <a:lnSpc>
                <a:spcPct val="90000"/>
              </a:lnSpc>
              <a:spcAft>
                <a:spcPts val="601"/>
              </a:spcAft>
            </a:pPr>
            <a:endParaRPr b="0" lang="en-US" sz="1800" spc="-1" strike="noStrike">
              <a:latin typeface="Arial"/>
            </a:endParaRPr>
          </a:p>
          <a:p>
            <a:pPr>
              <a:lnSpc>
                <a:spcPct val="90000"/>
              </a:lnSpc>
              <a:spcAft>
                <a:spcPts val="601"/>
              </a:spcAft>
            </a:pPr>
            <a:endParaRPr b="0" lang="en-US" sz="1800" spc="-1" strike="noStrike">
              <a:latin typeface="Arial"/>
            </a:endParaRPr>
          </a:p>
          <a:p>
            <a:pPr>
              <a:lnSpc>
                <a:spcPct val="90000"/>
              </a:lnSpc>
              <a:spcAft>
                <a:spcPts val="601"/>
              </a:spcAft>
            </a:pPr>
            <a:endParaRPr b="0" lang="en-US" sz="1800" spc="-1" strike="noStrike">
              <a:latin typeface="Arial"/>
            </a:endParaRPr>
          </a:p>
          <a:p>
            <a:pPr>
              <a:lnSpc>
                <a:spcPct val="90000"/>
              </a:lnSpc>
              <a:spcAft>
                <a:spcPts val="601"/>
              </a:spcAft>
            </a:pPr>
            <a:endParaRPr b="0" lang="en-US" sz="1800" spc="-1" strike="noStrike">
              <a:latin typeface="Arial"/>
            </a:endParaRPr>
          </a:p>
          <a:p>
            <a:pPr marL="285840" indent="-285480">
              <a:lnSpc>
                <a:spcPct val="90000"/>
              </a:lnSpc>
              <a:spcAft>
                <a:spcPts val="601"/>
              </a:spcAft>
              <a:buClr>
                <a:srgbClr val="262626"/>
              </a:buClr>
              <a:buFont typeface="Wingdings" charset="2"/>
              <a:buChar char=""/>
            </a:pPr>
            <a:r>
              <a:rPr b="0" lang="en-US" sz="1800" spc="49" strike="noStrike">
                <a:solidFill>
                  <a:srgbClr val="262626"/>
                </a:solidFill>
                <a:latin typeface="Bembo"/>
                <a:ea typeface="바탕"/>
              </a:rPr>
              <a:t>With export of 437 Million SQM India’s contribution to world’s export is 15.8%</a:t>
            </a:r>
            <a:r>
              <a:rPr b="0" lang="en-US" sz="1600" spc="49" strike="noStrike">
                <a:solidFill>
                  <a:srgbClr val="262626"/>
                </a:solidFill>
                <a:latin typeface="Bembo"/>
                <a:ea typeface="바탕"/>
              </a:rPr>
              <a:t>.</a:t>
            </a:r>
            <a:endParaRPr b="0" lang="en-US" sz="1600" spc="-1" strike="noStrike">
              <a:latin typeface="Arial"/>
            </a:endParaRPr>
          </a:p>
          <a:p>
            <a:pPr>
              <a:lnSpc>
                <a:spcPct val="90000"/>
              </a:lnSpc>
              <a:spcAft>
                <a:spcPts val="601"/>
              </a:spcAft>
            </a:pPr>
            <a:endParaRPr b="0" lang="en-US" sz="1600" spc="-1" strike="noStrike">
              <a:latin typeface="Arial"/>
            </a:endParaRPr>
          </a:p>
        </p:txBody>
      </p:sp>
      <p:sp>
        <p:nvSpPr>
          <p:cNvPr id="147" name="CustomShape 5"/>
          <p:cNvSpPr/>
          <p:nvPr/>
        </p:nvSpPr>
        <p:spPr>
          <a:xfrm>
            <a:off x="4837680" y="5902560"/>
            <a:ext cx="4305960" cy="955080"/>
          </a:xfrm>
          <a:custGeom>
            <a:avLst/>
            <a:gdLst/>
            <a:ah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p:style>
      </p:sp>
      <p:graphicFrame>
        <p:nvGraphicFramePr>
          <p:cNvPr id="148" name="Table 6"/>
          <p:cNvGraphicFramePr/>
          <p:nvPr/>
        </p:nvGraphicFramePr>
        <p:xfrm>
          <a:off x="1172160" y="3826440"/>
          <a:ext cx="6799320" cy="1131480"/>
        </p:xfrm>
        <a:graphic>
          <a:graphicData uri="http://schemas.openxmlformats.org/drawingml/2006/table">
            <a:tbl>
              <a:tblPr/>
              <a:tblGrid>
                <a:gridCol w="997200"/>
                <a:gridCol w="955800"/>
                <a:gridCol w="914400"/>
                <a:gridCol w="947520"/>
                <a:gridCol w="1038960"/>
                <a:gridCol w="1945440"/>
              </a:tblGrid>
              <a:tr h="766440">
                <a:tc>
                  <a:txBody>
                    <a:bodyPr lIns="51840" rIns="51840" tIns="25920" bIns="25920">
                      <a:noAutofit/>
                    </a:bodyPr>
                    <a:p>
                      <a:pPr>
                        <a:lnSpc>
                          <a:spcPct val="100000"/>
                        </a:lnSpc>
                      </a:pPr>
                      <a:r>
                        <a:rPr b="1" lang="en-US" sz="1200" spc="-1" strike="noStrike">
                          <a:solidFill>
                            <a:srgbClr val="ffffff"/>
                          </a:solidFill>
                          <a:latin typeface="Bembo"/>
                        </a:rPr>
                        <a:t>Country</a:t>
                      </a:r>
                      <a:endParaRPr b="0" lang="en-US" sz="1200" spc="-1" strike="noStrike">
                        <a:latin typeface="Arial"/>
                      </a:endParaRPr>
                    </a:p>
                  </a:txBody>
                  <a:tcPr marL="51840" marR="51840">
                    <a:lnL w="12240">
                      <a:solidFill>
                        <a:srgbClr val="ffffff"/>
                      </a:solidFill>
                    </a:lnL>
                    <a:lnR w="12240">
                      <a:solidFill>
                        <a:srgbClr val="ffffff"/>
                      </a:solidFill>
                    </a:lnR>
                    <a:lnT w="12240">
                      <a:solidFill>
                        <a:srgbClr val="ffffff"/>
                      </a:solidFill>
                    </a:lnT>
                    <a:lnB w="38160">
                      <a:solidFill>
                        <a:srgbClr val="ffffff"/>
                      </a:solidFill>
                    </a:lnB>
                    <a:solidFill>
                      <a:srgbClr val="21b2b9"/>
                    </a:solidFill>
                  </a:tcPr>
                </a:tc>
                <a:tc>
                  <a:txBody>
                    <a:bodyPr lIns="51840" rIns="51840" tIns="25920" bIns="25920">
                      <a:noAutofit/>
                    </a:bodyPr>
                    <a:p>
                      <a:pPr>
                        <a:lnSpc>
                          <a:spcPct val="100000"/>
                        </a:lnSpc>
                      </a:pPr>
                      <a:r>
                        <a:rPr b="1" lang="en-US" sz="1200" spc="-1" strike="noStrike">
                          <a:solidFill>
                            <a:srgbClr val="ffffff"/>
                          </a:solidFill>
                          <a:latin typeface="Bembo"/>
                        </a:rPr>
                        <a:t>     </a:t>
                      </a:r>
                      <a:r>
                        <a:rPr b="1" lang="en-US" sz="1200" spc="-1" strike="noStrike">
                          <a:solidFill>
                            <a:srgbClr val="ffffff"/>
                          </a:solidFill>
                          <a:latin typeface="Bembo"/>
                        </a:rPr>
                        <a:t>2017</a:t>
                      </a:r>
                      <a:endParaRPr b="0" lang="en-US" sz="1200" spc="-1" strike="noStrike">
                        <a:latin typeface="Arial"/>
                      </a:endParaRPr>
                    </a:p>
                    <a:p>
                      <a:pPr>
                        <a:lnSpc>
                          <a:spcPct val="100000"/>
                        </a:lnSpc>
                      </a:pPr>
                      <a:r>
                        <a:rPr b="1" lang="en-US" sz="1200" spc="-1" strike="noStrike">
                          <a:solidFill>
                            <a:srgbClr val="ffffff"/>
                          </a:solidFill>
                          <a:latin typeface="Bembo"/>
                        </a:rPr>
                        <a:t>(Mill.Sq.M)</a:t>
                      </a:r>
                      <a:endParaRPr b="0" lang="en-US" sz="1200" spc="-1" strike="noStrike">
                        <a:latin typeface="Arial"/>
                      </a:endParaRPr>
                    </a:p>
                  </a:txBody>
                  <a:tcPr marL="51840" marR="51840">
                    <a:lnL w="12240">
                      <a:solidFill>
                        <a:srgbClr val="ffffff"/>
                      </a:solidFill>
                    </a:lnL>
                    <a:lnR w="12240">
                      <a:solidFill>
                        <a:srgbClr val="ffffff"/>
                      </a:solidFill>
                    </a:lnR>
                    <a:lnT w="12240">
                      <a:solidFill>
                        <a:srgbClr val="ffffff"/>
                      </a:solidFill>
                    </a:lnT>
                    <a:lnB w="38160">
                      <a:solidFill>
                        <a:srgbClr val="ffffff"/>
                      </a:solidFill>
                    </a:lnB>
                    <a:solidFill>
                      <a:srgbClr val="21b2b9"/>
                    </a:solidFill>
                  </a:tcPr>
                </a:tc>
                <a:tc>
                  <a:txBody>
                    <a:bodyPr lIns="51840" rIns="51840" tIns="25920" bIns="25920">
                      <a:noAutofit/>
                    </a:bodyPr>
                    <a:p>
                      <a:pPr>
                        <a:lnSpc>
                          <a:spcPct val="100000"/>
                        </a:lnSpc>
                      </a:pPr>
                      <a:r>
                        <a:rPr b="1" lang="en-US" sz="1200" spc="-1" strike="noStrike">
                          <a:solidFill>
                            <a:srgbClr val="ffffff"/>
                          </a:solidFill>
                          <a:latin typeface="Bembo"/>
                        </a:rPr>
                        <a:t>     </a:t>
                      </a:r>
                      <a:r>
                        <a:rPr b="1" lang="en-US" sz="1200" spc="-1" strike="noStrike">
                          <a:solidFill>
                            <a:srgbClr val="ffffff"/>
                          </a:solidFill>
                          <a:latin typeface="Bembo"/>
                        </a:rPr>
                        <a:t>2018</a:t>
                      </a:r>
                      <a:endParaRPr b="0" lang="en-US" sz="1200" spc="-1" strike="noStrike">
                        <a:latin typeface="Arial"/>
                      </a:endParaRPr>
                    </a:p>
                    <a:p>
                      <a:pPr>
                        <a:lnSpc>
                          <a:spcPct val="100000"/>
                        </a:lnSpc>
                      </a:pPr>
                      <a:r>
                        <a:rPr b="1" lang="en-US" sz="1200" spc="-1" strike="noStrike">
                          <a:solidFill>
                            <a:srgbClr val="ffffff"/>
                          </a:solidFill>
                          <a:latin typeface="Bembo"/>
                        </a:rPr>
                        <a:t>(Mill .Sq.M)</a:t>
                      </a:r>
                      <a:endParaRPr b="0" lang="en-US" sz="1200" spc="-1" strike="noStrike">
                        <a:latin typeface="Arial"/>
                      </a:endParaRPr>
                    </a:p>
                    <a:p>
                      <a:pPr>
                        <a:lnSpc>
                          <a:spcPct val="100000"/>
                        </a:lnSpc>
                      </a:pPr>
                      <a:endParaRPr b="0" lang="en-US" sz="1200" spc="-1" strike="noStrike">
                        <a:latin typeface="Arial"/>
                      </a:endParaRPr>
                    </a:p>
                  </a:txBody>
                  <a:tcPr marL="51840" marR="51840">
                    <a:lnL w="12240">
                      <a:solidFill>
                        <a:srgbClr val="ffffff"/>
                      </a:solidFill>
                    </a:lnL>
                    <a:lnR w="12240">
                      <a:solidFill>
                        <a:srgbClr val="ffffff"/>
                      </a:solidFill>
                    </a:lnR>
                    <a:lnT w="12240">
                      <a:solidFill>
                        <a:srgbClr val="ffffff"/>
                      </a:solidFill>
                    </a:lnT>
                    <a:lnB w="38160">
                      <a:solidFill>
                        <a:srgbClr val="ffffff"/>
                      </a:solidFill>
                    </a:lnB>
                    <a:solidFill>
                      <a:srgbClr val="21b2b9"/>
                    </a:solidFill>
                  </a:tcPr>
                </a:tc>
                <a:tc>
                  <a:txBody>
                    <a:bodyPr lIns="51840" rIns="51840" tIns="25920" bIns="25920">
                      <a:noAutofit/>
                    </a:bodyPr>
                    <a:p>
                      <a:pPr>
                        <a:lnSpc>
                          <a:spcPct val="100000"/>
                        </a:lnSpc>
                      </a:pPr>
                      <a:r>
                        <a:rPr b="1" lang="en-US" sz="1200" spc="-1" strike="noStrike">
                          <a:solidFill>
                            <a:srgbClr val="ffffff"/>
                          </a:solidFill>
                          <a:latin typeface="Bembo"/>
                        </a:rPr>
                        <a:t>      </a:t>
                      </a:r>
                      <a:r>
                        <a:rPr b="1" lang="en-US" sz="1200" spc="-1" strike="noStrike">
                          <a:solidFill>
                            <a:srgbClr val="ffffff"/>
                          </a:solidFill>
                          <a:latin typeface="Bembo"/>
                        </a:rPr>
                        <a:t>2019</a:t>
                      </a:r>
                      <a:endParaRPr b="0" lang="en-US" sz="1200" spc="-1" strike="noStrike">
                        <a:latin typeface="Arial"/>
                      </a:endParaRPr>
                    </a:p>
                    <a:p>
                      <a:pPr>
                        <a:lnSpc>
                          <a:spcPct val="100000"/>
                        </a:lnSpc>
                      </a:pPr>
                      <a:r>
                        <a:rPr b="1" lang="en-US" sz="1200" spc="-1" strike="noStrike">
                          <a:solidFill>
                            <a:srgbClr val="ffffff"/>
                          </a:solidFill>
                          <a:latin typeface="Bembo"/>
                        </a:rPr>
                        <a:t>(Mill .Sq.M</a:t>
                      </a:r>
                      <a:endParaRPr b="0" lang="en-US" sz="1200" spc="-1" strike="noStrike">
                        <a:latin typeface="Arial"/>
                      </a:endParaRPr>
                    </a:p>
                    <a:p>
                      <a:pPr>
                        <a:lnSpc>
                          <a:spcPct val="100000"/>
                        </a:lnSpc>
                      </a:pPr>
                      <a:endParaRPr b="0" lang="en-US" sz="1200" spc="-1" strike="noStrike">
                        <a:latin typeface="Arial"/>
                      </a:endParaRPr>
                    </a:p>
                  </a:txBody>
                  <a:tcPr marL="51840" marR="51840">
                    <a:lnL w="12240">
                      <a:solidFill>
                        <a:srgbClr val="ffffff"/>
                      </a:solidFill>
                    </a:lnL>
                    <a:lnR w="12240">
                      <a:solidFill>
                        <a:srgbClr val="ffffff"/>
                      </a:solidFill>
                    </a:lnR>
                    <a:lnT w="12240">
                      <a:solidFill>
                        <a:srgbClr val="ffffff"/>
                      </a:solidFill>
                    </a:lnT>
                    <a:lnB w="38160">
                      <a:solidFill>
                        <a:srgbClr val="ffffff"/>
                      </a:solidFill>
                    </a:lnB>
                    <a:solidFill>
                      <a:srgbClr val="21b2b9"/>
                    </a:solidFill>
                  </a:tcPr>
                </a:tc>
                <a:tc>
                  <a:txBody>
                    <a:bodyPr lIns="51840" rIns="51840" tIns="25920" bIns="25920">
                      <a:noAutofit/>
                    </a:bodyPr>
                    <a:p>
                      <a:pPr>
                        <a:lnSpc>
                          <a:spcPct val="100000"/>
                        </a:lnSpc>
                      </a:pPr>
                      <a:r>
                        <a:rPr b="1" lang="en-US" sz="1200" spc="-1" strike="noStrike">
                          <a:solidFill>
                            <a:srgbClr val="ffffff"/>
                          </a:solidFill>
                          <a:latin typeface="Bembo"/>
                        </a:rPr>
                        <a:t>     </a:t>
                      </a:r>
                      <a:r>
                        <a:rPr b="1" lang="en-US" sz="1200" spc="-1" strike="noStrike">
                          <a:solidFill>
                            <a:srgbClr val="ffffff"/>
                          </a:solidFill>
                          <a:latin typeface="Bembo"/>
                        </a:rPr>
                        <a:t>2020</a:t>
                      </a:r>
                      <a:endParaRPr b="0" lang="en-US" sz="1200" spc="-1" strike="noStrike">
                        <a:latin typeface="Arial"/>
                      </a:endParaRPr>
                    </a:p>
                    <a:p>
                      <a:pPr>
                        <a:lnSpc>
                          <a:spcPct val="100000"/>
                        </a:lnSpc>
                      </a:pPr>
                      <a:r>
                        <a:rPr b="1" lang="en-US" sz="1200" spc="-1" strike="noStrike">
                          <a:solidFill>
                            <a:srgbClr val="ffffff"/>
                          </a:solidFill>
                          <a:latin typeface="Bembo"/>
                        </a:rPr>
                        <a:t>(Mill .Sq.M</a:t>
                      </a:r>
                      <a:endParaRPr b="0" lang="en-US" sz="1200" spc="-1" strike="noStrike">
                        <a:latin typeface="Arial"/>
                      </a:endParaRPr>
                    </a:p>
                    <a:p>
                      <a:pPr>
                        <a:lnSpc>
                          <a:spcPct val="100000"/>
                        </a:lnSpc>
                      </a:pPr>
                      <a:endParaRPr b="0" lang="en-US" sz="1200" spc="-1" strike="noStrike">
                        <a:latin typeface="Arial"/>
                      </a:endParaRPr>
                    </a:p>
                  </a:txBody>
                  <a:tcPr marL="51840" marR="51840">
                    <a:lnL w="12240">
                      <a:solidFill>
                        <a:srgbClr val="ffffff"/>
                      </a:solidFill>
                    </a:lnL>
                    <a:lnR w="12240">
                      <a:solidFill>
                        <a:srgbClr val="ffffff"/>
                      </a:solidFill>
                    </a:lnR>
                    <a:lnT w="12240">
                      <a:solidFill>
                        <a:srgbClr val="ffffff"/>
                      </a:solidFill>
                    </a:lnT>
                    <a:lnB w="38160">
                      <a:solidFill>
                        <a:srgbClr val="ffffff"/>
                      </a:solidFill>
                    </a:lnB>
                    <a:solidFill>
                      <a:srgbClr val="21b2b9"/>
                    </a:solidFill>
                  </a:tcPr>
                </a:tc>
                <a:tc>
                  <a:txBody>
                    <a:bodyPr lIns="51840" rIns="51840" tIns="25920" bIns="25920">
                      <a:noAutofit/>
                    </a:bodyPr>
                    <a:p>
                      <a:pPr>
                        <a:lnSpc>
                          <a:spcPct val="100000"/>
                        </a:lnSpc>
                      </a:pPr>
                      <a:r>
                        <a:rPr b="1" lang="en-US" sz="1200" spc="-1" strike="noStrike">
                          <a:solidFill>
                            <a:srgbClr val="ffffff"/>
                          </a:solidFill>
                          <a:latin typeface="Bembo"/>
                        </a:rPr>
                        <a:t>%in 2020 on national production</a:t>
                      </a:r>
                      <a:endParaRPr b="0" lang="en-US" sz="1200" spc="-1" strike="noStrike">
                        <a:latin typeface="Arial"/>
                      </a:endParaRPr>
                    </a:p>
                    <a:p>
                      <a:pPr>
                        <a:lnSpc>
                          <a:spcPct val="100000"/>
                        </a:lnSpc>
                      </a:pPr>
                      <a:endParaRPr b="0" lang="en-US" sz="1200" spc="-1" strike="noStrike">
                        <a:latin typeface="Arial"/>
                      </a:endParaRPr>
                    </a:p>
                  </a:txBody>
                  <a:tcPr marL="51840" marR="51840">
                    <a:lnL w="12240">
                      <a:solidFill>
                        <a:srgbClr val="ffffff"/>
                      </a:solidFill>
                    </a:lnL>
                    <a:lnR w="12240">
                      <a:solidFill>
                        <a:srgbClr val="ffffff"/>
                      </a:solidFill>
                    </a:lnR>
                    <a:lnT w="12240">
                      <a:solidFill>
                        <a:srgbClr val="ffffff"/>
                      </a:solidFill>
                    </a:lnT>
                    <a:lnB w="38160">
                      <a:solidFill>
                        <a:srgbClr val="ffffff"/>
                      </a:solidFill>
                    </a:lnB>
                    <a:solidFill>
                      <a:srgbClr val="21b2b9"/>
                    </a:solidFill>
                  </a:tcPr>
                </a:tc>
              </a:tr>
              <a:tr h="365040">
                <a:tc>
                  <a:txBody>
                    <a:bodyPr lIns="51840" rIns="51840" tIns="25920" bIns="25920">
                      <a:noAutofit/>
                    </a:bodyPr>
                    <a:p>
                      <a:pPr algn="ctr">
                        <a:lnSpc>
                          <a:spcPct val="100000"/>
                        </a:lnSpc>
                      </a:pPr>
                      <a:r>
                        <a:rPr b="0" lang="en-US" sz="1200" spc="-1" strike="noStrike">
                          <a:solidFill>
                            <a:srgbClr val="000000"/>
                          </a:solidFill>
                          <a:latin typeface="Bembo"/>
                        </a:rPr>
                        <a:t>INDIA</a:t>
                      </a:r>
                      <a:endParaRPr b="0" lang="en-US" sz="1200" spc="-1" strike="noStrike">
                        <a:latin typeface="Arial"/>
                      </a:endParaRPr>
                    </a:p>
                  </a:txBody>
                  <a:tcPr marL="51840" marR="51840">
                    <a:lnL w="12240">
                      <a:solidFill>
                        <a:srgbClr val="ffffff"/>
                      </a:solidFill>
                    </a:lnL>
                    <a:lnR w="12240">
                      <a:solidFill>
                        <a:srgbClr val="ffffff"/>
                      </a:solidFill>
                    </a:lnR>
                    <a:lnT w="12240">
                      <a:solidFill>
                        <a:srgbClr val="ffffff"/>
                      </a:solidFill>
                    </a:lnT>
                    <a:lnB w="12240">
                      <a:solidFill>
                        <a:srgbClr val="ffffff"/>
                      </a:solidFill>
                    </a:lnB>
                    <a:solidFill>
                      <a:srgbClr val="cce4e6"/>
                    </a:solidFill>
                  </a:tcPr>
                </a:tc>
                <a:tc>
                  <a:txBody>
                    <a:bodyPr lIns="51840" rIns="51840" tIns="25920" bIns="25920">
                      <a:noAutofit/>
                    </a:bodyPr>
                    <a:p>
                      <a:pPr algn="ctr">
                        <a:lnSpc>
                          <a:spcPct val="100000"/>
                        </a:lnSpc>
                      </a:pPr>
                      <a:r>
                        <a:rPr b="0" lang="en-US" sz="1200" spc="-1" strike="noStrike">
                          <a:solidFill>
                            <a:srgbClr val="000000"/>
                          </a:solidFill>
                          <a:latin typeface="Bembo"/>
                        </a:rPr>
                        <a:t>228</a:t>
                      </a:r>
                      <a:endParaRPr b="0" lang="en-US" sz="1200" spc="-1" strike="noStrike">
                        <a:latin typeface="Arial"/>
                      </a:endParaRPr>
                    </a:p>
                  </a:txBody>
                  <a:tcPr marL="51840" marR="51840">
                    <a:lnL w="12240">
                      <a:solidFill>
                        <a:srgbClr val="ffffff"/>
                      </a:solidFill>
                    </a:lnL>
                    <a:lnR w="12240">
                      <a:solidFill>
                        <a:srgbClr val="ffffff"/>
                      </a:solidFill>
                    </a:lnR>
                    <a:lnT w="12240">
                      <a:solidFill>
                        <a:srgbClr val="ffffff"/>
                      </a:solidFill>
                    </a:lnT>
                    <a:lnB w="12240">
                      <a:solidFill>
                        <a:srgbClr val="ffffff"/>
                      </a:solidFill>
                    </a:lnB>
                    <a:solidFill>
                      <a:srgbClr val="cce4e6"/>
                    </a:solidFill>
                  </a:tcPr>
                </a:tc>
                <a:tc>
                  <a:txBody>
                    <a:bodyPr lIns="51840" rIns="51840" tIns="25920" bIns="25920">
                      <a:noAutofit/>
                    </a:bodyPr>
                    <a:p>
                      <a:pPr algn="ctr">
                        <a:lnSpc>
                          <a:spcPct val="100000"/>
                        </a:lnSpc>
                      </a:pPr>
                      <a:r>
                        <a:rPr b="0" lang="en-US" sz="1200" spc="-1" strike="noStrike">
                          <a:solidFill>
                            <a:srgbClr val="000000"/>
                          </a:solidFill>
                          <a:latin typeface="Bembo"/>
                        </a:rPr>
                        <a:t>274</a:t>
                      </a:r>
                      <a:endParaRPr b="0" lang="en-US" sz="1200" spc="-1" strike="noStrike">
                        <a:latin typeface="Arial"/>
                      </a:endParaRPr>
                    </a:p>
                  </a:txBody>
                  <a:tcPr marL="51840" marR="51840">
                    <a:lnL w="12240">
                      <a:solidFill>
                        <a:srgbClr val="ffffff"/>
                      </a:solidFill>
                    </a:lnL>
                    <a:lnR w="12240">
                      <a:solidFill>
                        <a:srgbClr val="ffffff"/>
                      </a:solidFill>
                    </a:lnR>
                    <a:lnT w="12240">
                      <a:solidFill>
                        <a:srgbClr val="ffffff"/>
                      </a:solidFill>
                    </a:lnT>
                    <a:lnB w="12240">
                      <a:solidFill>
                        <a:srgbClr val="ffffff"/>
                      </a:solidFill>
                    </a:lnB>
                    <a:solidFill>
                      <a:srgbClr val="cce4e6"/>
                    </a:solidFill>
                  </a:tcPr>
                </a:tc>
                <a:tc>
                  <a:txBody>
                    <a:bodyPr lIns="51840" rIns="51840" tIns="25920" bIns="25920">
                      <a:noAutofit/>
                    </a:bodyPr>
                    <a:p>
                      <a:pPr algn="ctr">
                        <a:lnSpc>
                          <a:spcPct val="100000"/>
                        </a:lnSpc>
                      </a:pPr>
                      <a:r>
                        <a:rPr b="0" lang="en-US" sz="1200" spc="-1" strike="noStrike">
                          <a:solidFill>
                            <a:srgbClr val="000000"/>
                          </a:solidFill>
                          <a:latin typeface="Bembo"/>
                        </a:rPr>
                        <a:t>360</a:t>
                      </a:r>
                      <a:endParaRPr b="0" lang="en-US" sz="1200" spc="-1" strike="noStrike">
                        <a:latin typeface="Arial"/>
                      </a:endParaRPr>
                    </a:p>
                  </a:txBody>
                  <a:tcPr marL="51840" marR="51840">
                    <a:lnL w="12240">
                      <a:solidFill>
                        <a:srgbClr val="ffffff"/>
                      </a:solidFill>
                    </a:lnL>
                    <a:lnR w="12240">
                      <a:solidFill>
                        <a:srgbClr val="ffffff"/>
                      </a:solidFill>
                    </a:lnR>
                    <a:lnT w="12240">
                      <a:solidFill>
                        <a:srgbClr val="ffffff"/>
                      </a:solidFill>
                    </a:lnT>
                    <a:lnB w="12240">
                      <a:solidFill>
                        <a:srgbClr val="ffffff"/>
                      </a:solidFill>
                    </a:lnB>
                    <a:solidFill>
                      <a:srgbClr val="cce4e6"/>
                    </a:solidFill>
                  </a:tcPr>
                </a:tc>
                <a:tc>
                  <a:txBody>
                    <a:bodyPr lIns="51840" rIns="51840" tIns="25920" bIns="25920">
                      <a:noAutofit/>
                    </a:bodyPr>
                    <a:p>
                      <a:pPr algn="ctr">
                        <a:lnSpc>
                          <a:spcPct val="100000"/>
                        </a:lnSpc>
                      </a:pPr>
                      <a:r>
                        <a:rPr b="0" lang="en-US" sz="1200" spc="-1" strike="noStrike">
                          <a:solidFill>
                            <a:srgbClr val="000000"/>
                          </a:solidFill>
                          <a:latin typeface="Bembo"/>
                        </a:rPr>
                        <a:t>437</a:t>
                      </a:r>
                      <a:endParaRPr b="0" lang="en-US" sz="1200" spc="-1" strike="noStrike">
                        <a:latin typeface="Arial"/>
                      </a:endParaRPr>
                    </a:p>
                  </a:txBody>
                  <a:tcPr marL="51840" marR="51840">
                    <a:lnL w="12240">
                      <a:solidFill>
                        <a:srgbClr val="ffffff"/>
                      </a:solidFill>
                    </a:lnL>
                    <a:lnR w="12240">
                      <a:solidFill>
                        <a:srgbClr val="ffffff"/>
                      </a:solidFill>
                    </a:lnR>
                    <a:lnT w="12240">
                      <a:solidFill>
                        <a:srgbClr val="ffffff"/>
                      </a:solidFill>
                    </a:lnT>
                    <a:lnB w="12240">
                      <a:solidFill>
                        <a:srgbClr val="ffffff"/>
                      </a:solidFill>
                    </a:lnB>
                    <a:solidFill>
                      <a:srgbClr val="cce4e6"/>
                    </a:solidFill>
                  </a:tcPr>
                </a:tc>
                <a:tc>
                  <a:txBody>
                    <a:bodyPr lIns="51840" rIns="51840" tIns="25920" bIns="25920">
                      <a:noAutofit/>
                    </a:bodyPr>
                    <a:p>
                      <a:pPr algn="ctr">
                        <a:lnSpc>
                          <a:spcPct val="100000"/>
                        </a:lnSpc>
                      </a:pPr>
                      <a:r>
                        <a:rPr b="0" lang="en-US" sz="1200" spc="-1" strike="noStrike">
                          <a:solidFill>
                            <a:srgbClr val="000000"/>
                          </a:solidFill>
                          <a:latin typeface="Bembo"/>
                        </a:rPr>
                        <a:t>33.1%</a:t>
                      </a:r>
                      <a:endParaRPr b="0" lang="en-US" sz="1200" spc="-1" strike="noStrike">
                        <a:latin typeface="Arial"/>
                      </a:endParaRPr>
                    </a:p>
                  </a:txBody>
                  <a:tcPr marL="51840" marR="51840">
                    <a:lnL w="12240">
                      <a:solidFill>
                        <a:srgbClr val="ffffff"/>
                      </a:solidFill>
                    </a:lnL>
                    <a:lnR w="12240">
                      <a:solidFill>
                        <a:srgbClr val="ffffff"/>
                      </a:solidFill>
                    </a:lnR>
                    <a:lnT w="12240">
                      <a:solidFill>
                        <a:srgbClr val="ffffff"/>
                      </a:solidFill>
                    </a:lnT>
                    <a:lnB w="12240">
                      <a:solidFill>
                        <a:srgbClr val="ffffff"/>
                      </a:solidFill>
                    </a:lnB>
                    <a:solidFill>
                      <a:srgbClr val="cce4e6"/>
                    </a:solidFill>
                  </a:tcPr>
                </a:tc>
              </a:tr>
            </a:tbl>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149" name="Picture 10" descr=""/>
          <p:cNvPicPr/>
          <p:nvPr/>
        </p:nvPicPr>
        <p:blipFill>
          <a:blip r:embed="rId1"/>
          <a:stretch/>
        </p:blipFill>
        <p:spPr>
          <a:xfrm>
            <a:off x="8179200" y="0"/>
            <a:ext cx="964440" cy="6857640"/>
          </a:xfrm>
          <a:prstGeom prst="rect">
            <a:avLst/>
          </a:prstGeom>
          <a:ln>
            <a:noFill/>
          </a:ln>
        </p:spPr>
      </p:pic>
      <p:pic>
        <p:nvPicPr>
          <p:cNvPr id="150" name="Ink 12" descr=""/>
          <p:cNvPicPr/>
          <p:nvPr/>
        </p:nvPicPr>
        <p:blipFill>
          <a:blip r:embed="rId2"/>
          <a:stretch/>
        </p:blipFill>
        <p:spPr>
          <a:xfrm>
            <a:off x="9361440" y="6333480"/>
            <a:ext cx="13320" cy="17640"/>
          </a:xfrm>
          <a:prstGeom prst="rect">
            <a:avLst/>
          </a:prstGeom>
          <a:ln>
            <a:noFill/>
          </a:ln>
        </p:spPr>
      </p:pic>
      <p:sp>
        <p:nvSpPr>
          <p:cNvPr id="151" name="CustomShape 1"/>
          <p:cNvSpPr/>
          <p:nvPr/>
        </p:nvSpPr>
        <p:spPr>
          <a:xfrm>
            <a:off x="0" y="0"/>
            <a:ext cx="914364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52" name="CustomShape 2"/>
          <p:cNvSpPr/>
          <p:nvPr/>
        </p:nvSpPr>
        <p:spPr>
          <a:xfrm>
            <a:off x="0" y="0"/>
            <a:ext cx="8498520" cy="1977840"/>
          </a:xfrm>
          <a:custGeom>
            <a:avLst/>
            <a:gdLst/>
            <a:ah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23400" y="1671703"/>
                  <a:pt x="5529437" y="1636968"/>
                </a:cubicBezTo>
                <a:cubicBezTo>
                  <a:pt x="5500069" y="1636638"/>
                  <a:pt x="5481558" y="1636672"/>
                  <a:pt x="5440853" y="1657958"/>
                </a:cubicBezTo>
                <a:cubicBezTo>
                  <a:pt x="5340428" y="1673293"/>
                  <a:pt x="5074771" y="1739921"/>
                  <a:pt x="4945936" y="1713743"/>
                </a:cubicBezTo>
                <a:cubicBezTo>
                  <a:pt x="4914142" y="1717597"/>
                  <a:pt x="4837317" y="1726609"/>
                  <a:pt x="4818446" y="1726895"/>
                </a:cubicBezTo>
                <a:lnTo>
                  <a:pt x="4813657" y="1730706"/>
                </a:lnTo>
                <a:lnTo>
                  <a:pt x="4759058" y="1766533"/>
                </a:lnTo>
                <a:cubicBezTo>
                  <a:pt x="4747481" y="1770744"/>
                  <a:pt x="4734604" y="1772921"/>
                  <a:pt x="4719749" y="1771811"/>
                </a:cubicBezTo>
                <a:cubicBezTo>
                  <a:pt x="4667035"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57504" y="1957276"/>
                </a:lnTo>
                <a:lnTo>
                  <a:pt x="3115176" y="1943459"/>
                </a:lnTo>
                <a:cubicBezTo>
                  <a:pt x="3095397" y="1937281"/>
                  <a:pt x="3080878" y="1929976"/>
                  <a:pt x="3038835" y="1920210"/>
                </a:cubicBezTo>
                <a:cubicBezTo>
                  <a:pt x="3011900" y="1947086"/>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36287" y="1833446"/>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49501" y="1831241"/>
                  <a:pt x="883960" y="1822386"/>
                </a:cubicBezTo>
                <a:cubicBezTo>
                  <a:pt x="831931" y="179086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p:style>
      </p:sp>
      <p:sp>
        <p:nvSpPr>
          <p:cNvPr id="153" name="CustomShape 3"/>
          <p:cNvSpPr/>
          <p:nvPr/>
        </p:nvSpPr>
        <p:spPr>
          <a:xfrm>
            <a:off x="788040" y="609480"/>
            <a:ext cx="7357680" cy="1215720"/>
          </a:xfrm>
          <a:prstGeom prst="rect">
            <a:avLst/>
          </a:prstGeom>
          <a:noFill/>
          <a:ln>
            <a:noFill/>
          </a:ln>
        </p:spPr>
        <p:style>
          <a:lnRef idx="0"/>
          <a:fillRef idx="0"/>
          <a:effectRef idx="0"/>
          <a:fontRef idx="minor"/>
        </p:style>
        <p:txBody>
          <a:bodyPr anchor="ctr">
            <a:normAutofit/>
          </a:bodyPr>
          <a:p>
            <a:pPr>
              <a:lnSpc>
                <a:spcPct val="110000"/>
              </a:lnSpc>
              <a:spcAft>
                <a:spcPts val="601"/>
              </a:spcAft>
            </a:pPr>
            <a:r>
              <a:rPr b="0" lang="en-US" sz="2800" spc="599" strike="noStrike" cap="all">
                <a:solidFill>
                  <a:srgbClr val="0070c0"/>
                </a:solidFill>
                <a:latin typeface="Bembo"/>
                <a:ea typeface="바탕"/>
              </a:rPr>
              <a:t>Worldwide Export</a:t>
            </a:r>
            <a:endParaRPr b="0" lang="en-US" sz="2800" spc="-1" strike="noStrike">
              <a:latin typeface="Arial"/>
            </a:endParaRPr>
          </a:p>
        </p:txBody>
      </p:sp>
      <p:pic>
        <p:nvPicPr>
          <p:cNvPr id="154" name="Picture 2" descr=""/>
          <p:cNvPicPr/>
          <p:nvPr/>
        </p:nvPicPr>
        <p:blipFill>
          <a:blip r:embed="rId3"/>
          <a:stretch/>
        </p:blipFill>
        <p:spPr>
          <a:xfrm>
            <a:off x="4837680" y="2823840"/>
            <a:ext cx="3591000" cy="2154600"/>
          </a:xfrm>
          <a:prstGeom prst="rect">
            <a:avLst/>
          </a:prstGeom>
          <a:ln>
            <a:noFill/>
          </a:ln>
        </p:spPr>
      </p:pic>
      <p:sp>
        <p:nvSpPr>
          <p:cNvPr id="155" name="CustomShape 4"/>
          <p:cNvSpPr/>
          <p:nvPr/>
        </p:nvSpPr>
        <p:spPr>
          <a:xfrm>
            <a:off x="4837680" y="5902560"/>
            <a:ext cx="4305960" cy="955080"/>
          </a:xfrm>
          <a:custGeom>
            <a:avLst/>
            <a:gdLst/>
            <a:ah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p:style>
      </p:sp>
      <p:sp>
        <p:nvSpPr>
          <p:cNvPr id="156" name="CustomShape 5"/>
          <p:cNvSpPr/>
          <p:nvPr/>
        </p:nvSpPr>
        <p:spPr>
          <a:xfrm>
            <a:off x="209160" y="1825560"/>
            <a:ext cx="8699400" cy="4914360"/>
          </a:xfrm>
          <a:prstGeom prst="rect">
            <a:avLst/>
          </a:prstGeom>
          <a:noFill/>
          <a:ln>
            <a:noFill/>
          </a:ln>
        </p:spPr>
        <p:style>
          <a:lnRef idx="0"/>
          <a:fillRef idx="0"/>
          <a:effectRef idx="0"/>
          <a:fontRef idx="minor"/>
        </p:style>
        <p:txBody>
          <a:bodyPr>
            <a:noAutofit/>
          </a:bodyPr>
          <a:p>
            <a:pPr marL="285840" indent="-285480">
              <a:lnSpc>
                <a:spcPct val="90000"/>
              </a:lnSpc>
              <a:spcAft>
                <a:spcPts val="601"/>
              </a:spcAft>
              <a:buClr>
                <a:srgbClr val="262626"/>
              </a:buClr>
              <a:buFont typeface="Wingdings" charset="2"/>
              <a:buChar char=""/>
            </a:pPr>
            <a:r>
              <a:rPr b="0" lang="en-US" sz="1800" spc="49" strike="noStrike">
                <a:solidFill>
                  <a:srgbClr val="262626"/>
                </a:solidFill>
                <a:latin typeface="Bembo"/>
                <a:ea typeface="바탕"/>
              </a:rPr>
              <a:t>India exports to more than 125 countries and top 10 countries are –</a:t>
            </a:r>
            <a:endParaRPr b="0" lang="en-US" sz="1800" spc="-1" strike="noStrike">
              <a:latin typeface="Arial"/>
            </a:endParaRPr>
          </a:p>
          <a:p>
            <a:pPr>
              <a:lnSpc>
                <a:spcPct val="90000"/>
              </a:lnSpc>
              <a:spcAft>
                <a:spcPts val="601"/>
              </a:spcAft>
            </a:pPr>
            <a:endParaRPr b="0" lang="en-US" sz="1800" spc="-1" strike="noStrike">
              <a:latin typeface="Arial"/>
            </a:endParaRPr>
          </a:p>
          <a:p>
            <a:pPr marL="285840" indent="-285480">
              <a:lnSpc>
                <a:spcPct val="90000"/>
              </a:lnSpc>
              <a:spcAft>
                <a:spcPts val="601"/>
              </a:spcAft>
              <a:buClr>
                <a:srgbClr val="262626"/>
              </a:buClr>
              <a:buFont typeface="Arial"/>
              <a:buChar char="•"/>
            </a:pPr>
            <a:r>
              <a:rPr b="0" lang="en-US" sz="1800" spc="49" strike="noStrike">
                <a:solidFill>
                  <a:srgbClr val="262626"/>
                </a:solidFill>
                <a:latin typeface="Bembo"/>
                <a:ea typeface="바탕"/>
              </a:rPr>
              <a:t>Saudi Arabia</a:t>
            </a:r>
            <a:endParaRPr b="0" lang="en-US" sz="1800" spc="-1" strike="noStrike">
              <a:latin typeface="Arial"/>
            </a:endParaRPr>
          </a:p>
          <a:p>
            <a:pPr marL="285840" indent="-285480">
              <a:lnSpc>
                <a:spcPct val="90000"/>
              </a:lnSpc>
              <a:spcAft>
                <a:spcPts val="601"/>
              </a:spcAft>
              <a:buClr>
                <a:srgbClr val="262626"/>
              </a:buClr>
              <a:buFont typeface="Arial"/>
              <a:buChar char="•"/>
            </a:pPr>
            <a:r>
              <a:rPr b="0" lang="en-US" sz="1800" spc="49" strike="noStrike">
                <a:solidFill>
                  <a:srgbClr val="262626"/>
                </a:solidFill>
                <a:latin typeface="Bembo"/>
                <a:ea typeface="바탕"/>
              </a:rPr>
              <a:t>United States</a:t>
            </a:r>
            <a:endParaRPr b="0" lang="en-US" sz="1800" spc="-1" strike="noStrike">
              <a:latin typeface="Arial"/>
            </a:endParaRPr>
          </a:p>
          <a:p>
            <a:pPr marL="285840" indent="-285480">
              <a:lnSpc>
                <a:spcPct val="90000"/>
              </a:lnSpc>
              <a:spcAft>
                <a:spcPts val="601"/>
              </a:spcAft>
              <a:buClr>
                <a:srgbClr val="262626"/>
              </a:buClr>
              <a:buFont typeface="Arial"/>
              <a:buChar char="•"/>
            </a:pPr>
            <a:r>
              <a:rPr b="0" lang="en-US" sz="1800" spc="49" strike="noStrike">
                <a:solidFill>
                  <a:srgbClr val="262626"/>
                </a:solidFill>
                <a:latin typeface="Bembo"/>
                <a:ea typeface="바탕"/>
              </a:rPr>
              <a:t>Mexico</a:t>
            </a:r>
            <a:endParaRPr b="0" lang="en-US" sz="1800" spc="-1" strike="noStrike">
              <a:latin typeface="Arial"/>
            </a:endParaRPr>
          </a:p>
          <a:p>
            <a:pPr marL="285840" indent="-285480">
              <a:lnSpc>
                <a:spcPct val="90000"/>
              </a:lnSpc>
              <a:spcAft>
                <a:spcPts val="601"/>
              </a:spcAft>
              <a:buClr>
                <a:srgbClr val="ff0000"/>
              </a:buClr>
              <a:buFont typeface="Arial"/>
              <a:buChar char="•"/>
            </a:pPr>
            <a:r>
              <a:rPr b="1" lang="en-US" sz="1800" spc="49" strike="noStrike">
                <a:solidFill>
                  <a:srgbClr val="ff0000"/>
                </a:solidFill>
                <a:latin typeface="Bembo"/>
                <a:ea typeface="바탕"/>
              </a:rPr>
              <a:t>Kuwait</a:t>
            </a:r>
            <a:endParaRPr b="0" lang="en-US" sz="1800" spc="-1" strike="noStrike">
              <a:latin typeface="Arial"/>
            </a:endParaRPr>
          </a:p>
          <a:p>
            <a:pPr marL="285840" indent="-285480">
              <a:lnSpc>
                <a:spcPct val="90000"/>
              </a:lnSpc>
              <a:spcAft>
                <a:spcPts val="601"/>
              </a:spcAft>
              <a:buClr>
                <a:srgbClr val="262626"/>
              </a:buClr>
              <a:buFont typeface="Arial"/>
              <a:buChar char="•"/>
            </a:pPr>
            <a:r>
              <a:rPr b="0" lang="en-US" sz="1800" spc="49" strike="noStrike">
                <a:solidFill>
                  <a:srgbClr val="262626"/>
                </a:solidFill>
                <a:latin typeface="Bembo"/>
                <a:ea typeface="바탕"/>
              </a:rPr>
              <a:t>United Arab Emirates</a:t>
            </a:r>
            <a:endParaRPr b="0" lang="en-US" sz="1800" spc="-1" strike="noStrike">
              <a:latin typeface="Arial"/>
            </a:endParaRPr>
          </a:p>
          <a:p>
            <a:pPr marL="285840" indent="-285480">
              <a:lnSpc>
                <a:spcPct val="90000"/>
              </a:lnSpc>
              <a:spcAft>
                <a:spcPts val="601"/>
              </a:spcAft>
              <a:buClr>
                <a:srgbClr val="262626"/>
              </a:buClr>
              <a:buFont typeface="Arial"/>
              <a:buChar char="•"/>
            </a:pPr>
            <a:r>
              <a:rPr b="0" lang="en-US" sz="1800" spc="49" strike="noStrike">
                <a:solidFill>
                  <a:srgbClr val="262626"/>
                </a:solidFill>
                <a:latin typeface="Bembo"/>
                <a:ea typeface="바탕"/>
              </a:rPr>
              <a:t>Iraq</a:t>
            </a:r>
            <a:endParaRPr b="0" lang="en-US" sz="1800" spc="-1" strike="noStrike">
              <a:latin typeface="Arial"/>
            </a:endParaRPr>
          </a:p>
          <a:p>
            <a:pPr marL="285840" indent="-285480">
              <a:lnSpc>
                <a:spcPct val="90000"/>
              </a:lnSpc>
              <a:spcAft>
                <a:spcPts val="601"/>
              </a:spcAft>
              <a:buClr>
                <a:srgbClr val="262626"/>
              </a:buClr>
              <a:buFont typeface="Arial"/>
              <a:buChar char="•"/>
            </a:pPr>
            <a:r>
              <a:rPr b="0" lang="en-US" sz="1800" spc="49" strike="noStrike">
                <a:solidFill>
                  <a:srgbClr val="262626"/>
                </a:solidFill>
                <a:latin typeface="Bembo"/>
                <a:ea typeface="바탕"/>
              </a:rPr>
              <a:t>Oman</a:t>
            </a:r>
            <a:endParaRPr b="0" lang="en-US" sz="1800" spc="-1" strike="noStrike">
              <a:latin typeface="Arial"/>
            </a:endParaRPr>
          </a:p>
          <a:p>
            <a:pPr marL="285840" indent="-285480">
              <a:lnSpc>
                <a:spcPct val="90000"/>
              </a:lnSpc>
              <a:spcAft>
                <a:spcPts val="601"/>
              </a:spcAft>
              <a:buClr>
                <a:srgbClr val="262626"/>
              </a:buClr>
              <a:buFont typeface="Arial"/>
              <a:buChar char="•"/>
            </a:pPr>
            <a:r>
              <a:rPr b="0" lang="en-US" sz="1800" spc="49" strike="noStrike">
                <a:solidFill>
                  <a:srgbClr val="262626"/>
                </a:solidFill>
                <a:latin typeface="Bembo"/>
                <a:ea typeface="바탕"/>
              </a:rPr>
              <a:t>Indonesia</a:t>
            </a:r>
            <a:endParaRPr b="0" lang="en-US" sz="1800" spc="-1" strike="noStrike">
              <a:latin typeface="Arial"/>
            </a:endParaRPr>
          </a:p>
          <a:p>
            <a:pPr marL="285840" indent="-285480">
              <a:lnSpc>
                <a:spcPct val="90000"/>
              </a:lnSpc>
              <a:spcAft>
                <a:spcPts val="601"/>
              </a:spcAft>
              <a:buClr>
                <a:srgbClr val="262626"/>
              </a:buClr>
              <a:buFont typeface="Arial"/>
              <a:buChar char="•"/>
            </a:pPr>
            <a:r>
              <a:rPr b="0" lang="en-US" sz="1800" spc="49" strike="noStrike">
                <a:solidFill>
                  <a:srgbClr val="262626"/>
                </a:solidFill>
                <a:latin typeface="Bembo"/>
                <a:ea typeface="바탕"/>
              </a:rPr>
              <a:t>United Kingdom</a:t>
            </a:r>
            <a:endParaRPr b="0" lang="en-US" sz="1800" spc="-1" strike="noStrike">
              <a:latin typeface="Arial"/>
            </a:endParaRPr>
          </a:p>
          <a:p>
            <a:pPr marL="285840" indent="-285480">
              <a:lnSpc>
                <a:spcPct val="90000"/>
              </a:lnSpc>
              <a:spcAft>
                <a:spcPts val="601"/>
              </a:spcAft>
              <a:buClr>
                <a:srgbClr val="262626"/>
              </a:buClr>
              <a:buFont typeface="Arial"/>
              <a:buChar char="•"/>
            </a:pPr>
            <a:r>
              <a:rPr b="0" lang="en-US" sz="1800" spc="49" strike="noStrike">
                <a:solidFill>
                  <a:srgbClr val="262626"/>
                </a:solidFill>
                <a:latin typeface="Bembo"/>
                <a:ea typeface="바탕"/>
              </a:rPr>
              <a:t>Poland</a:t>
            </a:r>
            <a:endParaRPr b="0" lang="en-US" sz="1800" spc="-1" strike="noStrike">
              <a:latin typeface="Arial"/>
            </a:endParaRPr>
          </a:p>
          <a:p>
            <a:pPr>
              <a:lnSpc>
                <a:spcPct val="90000"/>
              </a:lnSpc>
              <a:spcAft>
                <a:spcPts val="601"/>
              </a:spcAft>
            </a:pPr>
            <a:endParaRPr b="0" lang="en-US" sz="1800" spc="-1" strike="noStrike">
              <a:latin typeface="Arial"/>
            </a:endParaRPr>
          </a:p>
          <a:p>
            <a:pPr algn="just">
              <a:lnSpc>
                <a:spcPct val="90000"/>
              </a:lnSpc>
              <a:spcAft>
                <a:spcPts val="601"/>
              </a:spcAft>
            </a:pPr>
            <a:r>
              <a:rPr b="1" lang="en-US" sz="1800" spc="49" strike="noStrike">
                <a:solidFill>
                  <a:srgbClr val="ff0000"/>
                </a:solidFill>
                <a:latin typeface="Bembo"/>
                <a:ea typeface="바탕"/>
              </a:rPr>
              <a:t>I am happy to say that Kuwait is the 4</a:t>
            </a:r>
            <a:r>
              <a:rPr b="1" lang="en-US" sz="1800" spc="49" strike="noStrike" baseline="30000">
                <a:solidFill>
                  <a:srgbClr val="ff0000"/>
                </a:solidFill>
                <a:latin typeface="Bembo"/>
                <a:ea typeface="바탕"/>
              </a:rPr>
              <a:t>th</a:t>
            </a:r>
            <a:r>
              <a:rPr b="1" lang="en-US" sz="1800" spc="49" strike="noStrike">
                <a:solidFill>
                  <a:srgbClr val="ff0000"/>
                </a:solidFill>
                <a:latin typeface="Bembo"/>
                <a:ea typeface="바탕"/>
              </a:rPr>
              <a:t> largest importer of Indian Tiles with business of 75 Million US Dollar.  Share of Kuwait market is 5% of total India’s tile export.</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157" name="Picture 7" descr=""/>
          <p:cNvPicPr/>
          <p:nvPr/>
        </p:nvPicPr>
        <p:blipFill>
          <a:blip r:embed="rId1"/>
          <a:stretch/>
        </p:blipFill>
        <p:spPr>
          <a:xfrm>
            <a:off x="8179200" y="0"/>
            <a:ext cx="964440" cy="6857640"/>
          </a:xfrm>
          <a:prstGeom prst="rect">
            <a:avLst/>
          </a:prstGeom>
          <a:ln>
            <a:noFill/>
          </a:ln>
        </p:spPr>
      </p:pic>
      <p:pic>
        <p:nvPicPr>
          <p:cNvPr id="158" name="Ink 9" descr=""/>
          <p:cNvPicPr/>
          <p:nvPr/>
        </p:nvPicPr>
        <p:blipFill>
          <a:blip r:embed="rId2"/>
          <a:stretch/>
        </p:blipFill>
        <p:spPr>
          <a:xfrm>
            <a:off x="9361440" y="6333480"/>
            <a:ext cx="13320" cy="17640"/>
          </a:xfrm>
          <a:prstGeom prst="rect">
            <a:avLst/>
          </a:prstGeom>
          <a:ln>
            <a:noFill/>
          </a:ln>
        </p:spPr>
      </p:pic>
      <p:sp>
        <p:nvSpPr>
          <p:cNvPr id="159" name="CustomShape 1"/>
          <p:cNvSpPr/>
          <p:nvPr/>
        </p:nvSpPr>
        <p:spPr>
          <a:xfrm>
            <a:off x="0" y="0"/>
            <a:ext cx="914364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60" name="CustomShape 2"/>
          <p:cNvSpPr/>
          <p:nvPr/>
        </p:nvSpPr>
        <p:spPr>
          <a:xfrm>
            <a:off x="-720" y="2880"/>
            <a:ext cx="9144360" cy="2344320"/>
          </a:xfrm>
          <a:custGeom>
            <a:avLst/>
            <a:gdLst/>
            <a:ahLst/>
            <a:rect l="l" t="t" r="r" b="b"/>
            <a:pathLst>
              <a:path w="12193149" h="2344739">
                <a:moveTo>
                  <a:pt x="1148" y="0"/>
                </a:moveTo>
                <a:lnTo>
                  <a:pt x="12193148" y="0"/>
                </a:lnTo>
                <a:cubicBezTo>
                  <a:pt x="12193148" y="193246"/>
                  <a:pt x="12193149" y="386493"/>
                  <a:pt x="12193149" y="579739"/>
                </a:cubicBezTo>
                <a:lnTo>
                  <a:pt x="12185986" y="584189"/>
                </a:lnTo>
                <a:cubicBezTo>
                  <a:pt x="12156393" y="577430"/>
                  <a:pt x="12176978" y="588328"/>
                  <a:pt x="12156363" y="597366"/>
                </a:cubicBezTo>
                <a:cubicBezTo>
                  <a:pt x="12172308" y="611308"/>
                  <a:pt x="12127905" y="602876"/>
                  <a:pt x="12139215" y="623179"/>
                </a:cubicBezTo>
                <a:cubicBezTo>
                  <a:pt x="12135103" y="624180"/>
                  <a:pt x="12130766" y="624512"/>
                  <a:pt x="12126327" y="624690"/>
                </a:cubicBezTo>
                <a:lnTo>
                  <a:pt x="12124007" y="624794"/>
                </a:lnTo>
                <a:lnTo>
                  <a:pt x="12116854" y="628608"/>
                </a:lnTo>
                <a:lnTo>
                  <a:pt x="12099497" y="628139"/>
                </a:lnTo>
                <a:cubicBezTo>
                  <a:pt x="12095162" y="629804"/>
                  <a:pt x="12090978" y="632365"/>
                  <a:pt x="12087073" y="636341"/>
                </a:cubicBezTo>
                <a:cubicBezTo>
                  <a:pt x="12078890" y="656743"/>
                  <a:pt x="12040481" y="653846"/>
                  <a:pt x="12031073" y="680009"/>
                </a:cubicBezTo>
                <a:cubicBezTo>
                  <a:pt x="12026399" y="688254"/>
                  <a:pt x="12004497" y="705355"/>
                  <a:pt x="11995833" y="703458"/>
                </a:cubicBezTo>
                <a:cubicBezTo>
                  <a:pt x="11990333" y="705967"/>
                  <a:pt x="11986699" y="712045"/>
                  <a:pt x="11979717" y="708161"/>
                </a:cubicBezTo>
                <a:cubicBezTo>
                  <a:pt x="11970382" y="704240"/>
                  <a:pt x="11963763" y="727262"/>
                  <a:pt x="11959046" y="717558"/>
                </a:cubicBezTo>
                <a:lnTo>
                  <a:pt x="11920454" y="730883"/>
                </a:lnTo>
                <a:cubicBezTo>
                  <a:pt x="11919152" y="737943"/>
                  <a:pt x="11912619" y="740145"/>
                  <a:pt x="11903656" y="742426"/>
                </a:cubicBezTo>
                <a:lnTo>
                  <a:pt x="11895048" y="744791"/>
                </a:lnTo>
                <a:lnTo>
                  <a:pt x="11891968" y="755729"/>
                </a:lnTo>
                <a:cubicBezTo>
                  <a:pt x="11881074" y="746401"/>
                  <a:pt x="11884523" y="777742"/>
                  <a:pt x="11870776" y="777816"/>
                </a:cubicBezTo>
                <a:lnTo>
                  <a:pt x="11813376" y="797659"/>
                </a:lnTo>
                <a:lnTo>
                  <a:pt x="11590693" y="963777"/>
                </a:lnTo>
                <a:cubicBezTo>
                  <a:pt x="11550201" y="990714"/>
                  <a:pt x="11542649" y="940770"/>
                  <a:pt x="11506817" y="1033623"/>
                </a:cubicBezTo>
                <a:cubicBezTo>
                  <a:pt x="11450023" y="1089460"/>
                  <a:pt x="11337127" y="1190174"/>
                  <a:pt x="11280332" y="1223571"/>
                </a:cubicBezTo>
                <a:cubicBezTo>
                  <a:pt x="11267547" y="1231171"/>
                  <a:pt x="11229147" y="1296589"/>
                  <a:pt x="11228309" y="1276236"/>
                </a:cubicBezTo>
                <a:cubicBezTo>
                  <a:pt x="11223950" y="1278203"/>
                  <a:pt x="11220761" y="1277680"/>
                  <a:pt x="11218087" y="1275961"/>
                </a:cubicBezTo>
                <a:lnTo>
                  <a:pt x="11217184" y="1275018"/>
                </a:lnTo>
                <a:lnTo>
                  <a:pt x="11188885" y="1292383"/>
                </a:lnTo>
                <a:lnTo>
                  <a:pt x="11184501" y="1292525"/>
                </a:lnTo>
                <a:lnTo>
                  <a:pt x="11166854" y="1306612"/>
                </a:lnTo>
                <a:lnTo>
                  <a:pt x="11157311" y="1312414"/>
                </a:lnTo>
                <a:lnTo>
                  <a:pt x="11155496" y="1317097"/>
                </a:lnTo>
                <a:cubicBezTo>
                  <a:pt x="11153045" y="1320465"/>
                  <a:pt x="11148902" y="1323112"/>
                  <a:pt x="11140961" y="1324115"/>
                </a:cubicBezTo>
                <a:lnTo>
                  <a:pt x="11138961" y="1323772"/>
                </a:lnTo>
                <a:lnTo>
                  <a:pt x="11128208" y="1333832"/>
                </a:lnTo>
                <a:cubicBezTo>
                  <a:pt x="11124962" y="1337814"/>
                  <a:pt x="11122359" y="1342287"/>
                  <a:pt x="11120691" y="1347424"/>
                </a:cubicBezTo>
                <a:cubicBezTo>
                  <a:pt x="11081770" y="1370685"/>
                  <a:pt x="10952581" y="1444106"/>
                  <a:pt x="10894683" y="1473399"/>
                </a:cubicBezTo>
                <a:cubicBezTo>
                  <a:pt x="10861781" y="1488434"/>
                  <a:pt x="10817803" y="1508886"/>
                  <a:pt x="10773300" y="1523191"/>
                </a:cubicBezTo>
                <a:cubicBezTo>
                  <a:pt x="10733414" y="1567419"/>
                  <a:pt x="10677791" y="1526735"/>
                  <a:pt x="10627668" y="1559229"/>
                </a:cubicBezTo>
                <a:cubicBezTo>
                  <a:pt x="10590276" y="1542103"/>
                  <a:pt x="10613693" y="1562282"/>
                  <a:pt x="10581895" y="1568689"/>
                </a:cubicBezTo>
                <a:cubicBezTo>
                  <a:pt x="10597733" y="1591656"/>
                  <a:pt x="10540912" y="1568241"/>
                  <a:pt x="10547790" y="1598423"/>
                </a:cubicBezTo>
                <a:cubicBezTo>
                  <a:pt x="10541784" y="1598632"/>
                  <a:pt x="10535750" y="1597886"/>
                  <a:pt x="10529643" y="1596907"/>
                </a:cubicBezTo>
                <a:lnTo>
                  <a:pt x="10526446" y="1596411"/>
                </a:lnTo>
                <a:lnTo>
                  <a:pt x="10515129" y="1599537"/>
                </a:lnTo>
                <a:lnTo>
                  <a:pt x="10491735" y="1594156"/>
                </a:lnTo>
                <a:cubicBezTo>
                  <a:pt x="10485147" y="1595190"/>
                  <a:pt x="10478389" y="1597459"/>
                  <a:pt x="10471418" y="1601693"/>
                </a:cubicBezTo>
                <a:cubicBezTo>
                  <a:pt x="10451763" y="1626665"/>
                  <a:pt x="10400774" y="1612276"/>
                  <a:pt x="10377042" y="1644598"/>
                </a:cubicBezTo>
                <a:cubicBezTo>
                  <a:pt x="10367240" y="1654315"/>
                  <a:pt x="10330319" y="1671126"/>
                  <a:pt x="10319338" y="1666221"/>
                </a:cubicBezTo>
                <a:cubicBezTo>
                  <a:pt x="10310813" y="1668060"/>
                  <a:pt x="10303331" y="1675173"/>
                  <a:pt x="10295467" y="1668079"/>
                </a:cubicBezTo>
                <a:cubicBezTo>
                  <a:pt x="10284420" y="1660290"/>
                  <a:pt x="10265794" y="1689186"/>
                  <a:pt x="10263443" y="1674948"/>
                </a:cubicBezTo>
                <a:lnTo>
                  <a:pt x="10205418" y="1682149"/>
                </a:lnTo>
                <a:cubicBezTo>
                  <a:pt x="10200696" y="1691209"/>
                  <a:pt x="10190895" y="1692356"/>
                  <a:pt x="10177759" y="1692943"/>
                </a:cubicBezTo>
                <a:lnTo>
                  <a:pt x="10165070" y="1693739"/>
                </a:lnTo>
                <a:lnTo>
                  <a:pt x="10156308" y="1707487"/>
                </a:lnTo>
                <a:cubicBezTo>
                  <a:pt x="10145406" y="1692057"/>
                  <a:pt x="10136981" y="1734810"/>
                  <a:pt x="10118267" y="1731142"/>
                </a:cubicBezTo>
                <a:lnTo>
                  <a:pt x="10083317" y="1743296"/>
                </a:lnTo>
                <a:cubicBezTo>
                  <a:pt x="10075718" y="1741227"/>
                  <a:pt x="10048011" y="1742555"/>
                  <a:pt x="10040388" y="1741632"/>
                </a:cubicBezTo>
                <a:cubicBezTo>
                  <a:pt x="9999609" y="1751733"/>
                  <a:pt x="9985545" y="1752223"/>
                  <a:pt x="9961167" y="1757147"/>
                </a:cubicBezTo>
                <a:cubicBezTo>
                  <a:pt x="9920131" y="1757289"/>
                  <a:pt x="9889892" y="1754090"/>
                  <a:pt x="9848940" y="1763915"/>
                </a:cubicBezTo>
                <a:lnTo>
                  <a:pt x="9729457" y="1784122"/>
                </a:lnTo>
                <a:cubicBezTo>
                  <a:pt x="9676207" y="1774536"/>
                  <a:pt x="9631235" y="1799759"/>
                  <a:pt x="9613704" y="1812371"/>
                </a:cubicBezTo>
                <a:cubicBezTo>
                  <a:pt x="9548152" y="1826647"/>
                  <a:pt x="9410970" y="1863993"/>
                  <a:pt x="9338590" y="1869293"/>
                </a:cubicBezTo>
                <a:lnTo>
                  <a:pt x="9232518" y="1893149"/>
                </a:lnTo>
                <a:lnTo>
                  <a:pt x="9156690" y="1903228"/>
                </a:lnTo>
                <a:lnTo>
                  <a:pt x="9054601" y="1910755"/>
                </a:lnTo>
                <a:lnTo>
                  <a:pt x="9006634" y="1914040"/>
                </a:lnTo>
                <a:lnTo>
                  <a:pt x="9006349" y="1913800"/>
                </a:lnTo>
                <a:cubicBezTo>
                  <a:pt x="9004294" y="1913580"/>
                  <a:pt x="9001475" y="1913908"/>
                  <a:pt x="8997380" y="1915011"/>
                </a:cubicBezTo>
                <a:lnTo>
                  <a:pt x="8991542" y="1917072"/>
                </a:lnTo>
                <a:lnTo>
                  <a:pt x="8975485" y="1920298"/>
                </a:lnTo>
                <a:lnTo>
                  <a:pt x="8969159" y="1919598"/>
                </a:lnTo>
                <a:lnTo>
                  <a:pt x="8964196" y="1917373"/>
                </a:lnTo>
                <a:cubicBezTo>
                  <a:pt x="8955841" y="1925324"/>
                  <a:pt x="8956668" y="1934272"/>
                  <a:pt x="8930136" y="1914185"/>
                </a:cubicBezTo>
                <a:cubicBezTo>
                  <a:pt x="8899182" y="1915205"/>
                  <a:pt x="8790451" y="1929860"/>
                  <a:pt x="8753592" y="1933417"/>
                </a:cubicBezTo>
                <a:cubicBezTo>
                  <a:pt x="8720970" y="1944137"/>
                  <a:pt x="8749345" y="1930476"/>
                  <a:pt x="8708995" y="1935518"/>
                </a:cubicBezTo>
                <a:cubicBezTo>
                  <a:pt x="8672757" y="1955053"/>
                  <a:pt x="8640293" y="1938613"/>
                  <a:pt x="8597219" y="1944090"/>
                </a:cubicBezTo>
                <a:lnTo>
                  <a:pt x="8526378" y="1929248"/>
                </a:lnTo>
                <a:lnTo>
                  <a:pt x="8512131" y="1935163"/>
                </a:lnTo>
                <a:lnTo>
                  <a:pt x="8507315" y="1938164"/>
                </a:lnTo>
                <a:cubicBezTo>
                  <a:pt x="8503797" y="1939941"/>
                  <a:pt x="8501196" y="1940752"/>
                  <a:pt x="8499116" y="1940902"/>
                </a:cubicBezTo>
                <a:lnTo>
                  <a:pt x="8498742" y="1940723"/>
                </a:lnTo>
                <a:lnTo>
                  <a:pt x="8491397" y="1943773"/>
                </a:lnTo>
                <a:lnTo>
                  <a:pt x="8368330" y="1957815"/>
                </a:lnTo>
                <a:cubicBezTo>
                  <a:pt x="8363173" y="1959840"/>
                  <a:pt x="8358881" y="1959492"/>
                  <a:pt x="8354947" y="1958009"/>
                </a:cubicBezTo>
                <a:lnTo>
                  <a:pt x="8321252" y="1974587"/>
                </a:lnTo>
                <a:lnTo>
                  <a:pt x="8315581" y="1974913"/>
                </a:lnTo>
                <a:lnTo>
                  <a:pt x="8296322" y="1988808"/>
                </a:lnTo>
                <a:lnTo>
                  <a:pt x="8285424" y="1994631"/>
                </a:lnTo>
                <a:lnTo>
                  <a:pt x="8284298" y="1999074"/>
                </a:lnTo>
                <a:cubicBezTo>
                  <a:pt x="8281994" y="2002319"/>
                  <a:pt x="8277300" y="2004967"/>
                  <a:pt x="8267224" y="2006249"/>
                </a:cubicBezTo>
                <a:lnTo>
                  <a:pt x="8264525" y="2006019"/>
                </a:lnTo>
                <a:lnTo>
                  <a:pt x="8253181" y="2015862"/>
                </a:lnTo>
                <a:cubicBezTo>
                  <a:pt x="8250007" y="2019712"/>
                  <a:pt x="8247795" y="2023994"/>
                  <a:pt x="8246982" y="2028854"/>
                </a:cubicBezTo>
                <a:cubicBezTo>
                  <a:pt x="8182975" y="2025947"/>
                  <a:pt x="8148279" y="2060069"/>
                  <a:pt x="8091420" y="2075015"/>
                </a:cubicBezTo>
                <a:cubicBezTo>
                  <a:pt x="8026616" y="2098157"/>
                  <a:pt x="7968218" y="2119393"/>
                  <a:pt x="7906555" y="2116988"/>
                </a:cubicBezTo>
                <a:cubicBezTo>
                  <a:pt x="7836267" y="2131900"/>
                  <a:pt x="7782114" y="2134131"/>
                  <a:pt x="7719893" y="2142703"/>
                </a:cubicBezTo>
                <a:lnTo>
                  <a:pt x="7615495" y="2139232"/>
                </a:lnTo>
                <a:lnTo>
                  <a:pt x="7528691" y="2145060"/>
                </a:lnTo>
                <a:lnTo>
                  <a:pt x="7520719" y="2147613"/>
                </a:lnTo>
                <a:cubicBezTo>
                  <a:pt x="7515141" y="2148952"/>
                  <a:pt x="7511320" y="2149302"/>
                  <a:pt x="7508559" y="2148948"/>
                </a:cubicBezTo>
                <a:lnTo>
                  <a:pt x="7508188" y="2148621"/>
                </a:lnTo>
                <a:lnTo>
                  <a:pt x="7496943" y="2150573"/>
                </a:lnTo>
                <a:lnTo>
                  <a:pt x="7219707" y="2156680"/>
                </a:lnTo>
                <a:lnTo>
                  <a:pt x="7202249" y="2161230"/>
                </a:lnTo>
                <a:lnTo>
                  <a:pt x="7198152" y="2166588"/>
                </a:lnTo>
                <a:cubicBezTo>
                  <a:pt x="7193259" y="2170111"/>
                  <a:pt x="7185654" y="2172250"/>
                  <a:pt x="7171956" y="2171236"/>
                </a:cubicBezTo>
                <a:lnTo>
                  <a:pt x="7098136" y="2183464"/>
                </a:lnTo>
                <a:cubicBezTo>
                  <a:pt x="7062296" y="2184442"/>
                  <a:pt x="7051336" y="2185419"/>
                  <a:pt x="7019644" y="2183090"/>
                </a:cubicBezTo>
                <a:cubicBezTo>
                  <a:pt x="6938675" y="2194028"/>
                  <a:pt x="6944793" y="2218194"/>
                  <a:pt x="6905294" y="2212596"/>
                </a:cubicBezTo>
                <a:cubicBezTo>
                  <a:pt x="6873070" y="2207388"/>
                  <a:pt x="6789137" y="2226462"/>
                  <a:pt x="6709370" y="2240551"/>
                </a:cubicBezTo>
                <a:cubicBezTo>
                  <a:pt x="6650254" y="2250006"/>
                  <a:pt x="6629253" y="2264107"/>
                  <a:pt x="6550602" y="2269327"/>
                </a:cubicBezTo>
                <a:cubicBezTo>
                  <a:pt x="6473302" y="2313417"/>
                  <a:pt x="6410843" y="2289694"/>
                  <a:pt x="6318708" y="2316127"/>
                </a:cubicBezTo>
                <a:cubicBezTo>
                  <a:pt x="6298698" y="2331649"/>
                  <a:pt x="6210439" y="2314456"/>
                  <a:pt x="6169822" y="2318214"/>
                </a:cubicBezTo>
                <a:cubicBezTo>
                  <a:pt x="6129203" y="2321972"/>
                  <a:pt x="6091688" y="2335520"/>
                  <a:pt x="6074996" y="2338676"/>
                </a:cubicBezTo>
                <a:lnTo>
                  <a:pt x="6069677" y="2337139"/>
                </a:lnTo>
                <a:lnTo>
                  <a:pt x="6049786" y="2337822"/>
                </a:lnTo>
                <a:lnTo>
                  <a:pt x="6042433" y="2329473"/>
                </a:lnTo>
                <a:lnTo>
                  <a:pt x="6011238" y="2324380"/>
                </a:lnTo>
                <a:cubicBezTo>
                  <a:pt x="5999830" y="2323793"/>
                  <a:pt x="5971276" y="2324706"/>
                  <a:pt x="5958523" y="2328024"/>
                </a:cubicBezTo>
                <a:lnTo>
                  <a:pt x="5760067" y="2343716"/>
                </a:lnTo>
                <a:lnTo>
                  <a:pt x="5628108" y="2344739"/>
                </a:lnTo>
                <a:lnTo>
                  <a:pt x="5472054" y="2330719"/>
                </a:lnTo>
                <a:cubicBezTo>
                  <a:pt x="5479284" y="2317691"/>
                  <a:pt x="5440157" y="2331757"/>
                  <a:pt x="5433909" y="2319466"/>
                </a:cubicBezTo>
                <a:cubicBezTo>
                  <a:pt x="5430517" y="2309434"/>
                  <a:pt x="5392976" y="2304750"/>
                  <a:pt x="5382817" y="2301764"/>
                </a:cubicBezTo>
                <a:lnTo>
                  <a:pt x="5262912" y="2281347"/>
                </a:lnTo>
                <a:cubicBezTo>
                  <a:pt x="5252746" y="2281163"/>
                  <a:pt x="5231699" y="2272853"/>
                  <a:pt x="5224109" y="2270223"/>
                </a:cubicBezTo>
                <a:lnTo>
                  <a:pt x="5175808" y="2267233"/>
                </a:lnTo>
                <a:lnTo>
                  <a:pt x="5157702" y="2260010"/>
                </a:lnTo>
                <a:lnTo>
                  <a:pt x="5143747" y="2256610"/>
                </a:lnTo>
                <a:lnTo>
                  <a:pt x="5140744" y="2254509"/>
                </a:lnTo>
                <a:cubicBezTo>
                  <a:pt x="5135026" y="2250469"/>
                  <a:pt x="5129229" y="2246658"/>
                  <a:pt x="5122807" y="2243656"/>
                </a:cubicBezTo>
                <a:cubicBezTo>
                  <a:pt x="5109467" y="2272275"/>
                  <a:pt x="5066004" y="2222839"/>
                  <a:pt x="5066938" y="2250227"/>
                </a:cubicBezTo>
                <a:cubicBezTo>
                  <a:pt x="5029345" y="2238711"/>
                  <a:pt x="5040096" y="2267800"/>
                  <a:pt x="5012662" y="2233846"/>
                </a:cubicBezTo>
                <a:cubicBezTo>
                  <a:pt x="4938174" y="2234229"/>
                  <a:pt x="4917504" y="2247236"/>
                  <a:pt x="4841589" y="2209829"/>
                </a:cubicBezTo>
                <a:cubicBezTo>
                  <a:pt x="4807890" y="2193187"/>
                  <a:pt x="4785258" y="2182041"/>
                  <a:pt x="4763595" y="2182061"/>
                </a:cubicBezTo>
                <a:cubicBezTo>
                  <a:pt x="4742475" y="2177561"/>
                  <a:pt x="4730631" y="2174738"/>
                  <a:pt x="4724334" y="2173047"/>
                </a:cubicBezTo>
                <a:lnTo>
                  <a:pt x="4722324" y="2172298"/>
                </a:lnTo>
                <a:lnTo>
                  <a:pt x="4723259" y="2172087"/>
                </a:lnTo>
                <a:cubicBezTo>
                  <a:pt x="4722296" y="2171445"/>
                  <a:pt x="4719415" y="2170839"/>
                  <a:pt x="4718350" y="2170817"/>
                </a:cubicBezTo>
                <a:lnTo>
                  <a:pt x="4722324" y="2172298"/>
                </a:lnTo>
                <a:lnTo>
                  <a:pt x="4716674" y="2173573"/>
                </a:lnTo>
                <a:cubicBezTo>
                  <a:pt x="4681300" y="2166617"/>
                  <a:pt x="4525895" y="2165809"/>
                  <a:pt x="4516962" y="2163671"/>
                </a:cubicBezTo>
                <a:cubicBezTo>
                  <a:pt x="4458971" y="2150559"/>
                  <a:pt x="4463810" y="2149818"/>
                  <a:pt x="4429691" y="2153020"/>
                </a:cubicBezTo>
                <a:cubicBezTo>
                  <a:pt x="4424455" y="2156391"/>
                  <a:pt x="4370126" y="2150097"/>
                  <a:pt x="4364023" y="2151674"/>
                </a:cubicBezTo>
                <a:lnTo>
                  <a:pt x="4318114" y="2158289"/>
                </a:lnTo>
                <a:lnTo>
                  <a:pt x="4316258" y="2156948"/>
                </a:lnTo>
                <a:cubicBezTo>
                  <a:pt x="4307275" y="2153577"/>
                  <a:pt x="4301145" y="2153578"/>
                  <a:pt x="4296292" y="2155069"/>
                </a:cubicBezTo>
                <a:lnTo>
                  <a:pt x="4291212" y="2157986"/>
                </a:lnTo>
                <a:lnTo>
                  <a:pt x="4277290" y="2157740"/>
                </a:lnTo>
                <a:lnTo>
                  <a:pt x="4249265" y="2160064"/>
                </a:lnTo>
                <a:lnTo>
                  <a:pt x="4203199" y="2157269"/>
                </a:lnTo>
                <a:cubicBezTo>
                  <a:pt x="4203096" y="2156849"/>
                  <a:pt x="4202995" y="2156430"/>
                  <a:pt x="4202893" y="2156010"/>
                </a:cubicBezTo>
                <a:cubicBezTo>
                  <a:pt x="4201267" y="2153173"/>
                  <a:pt x="4198292" y="2151054"/>
                  <a:pt x="4192396" y="2150376"/>
                </a:cubicBezTo>
                <a:cubicBezTo>
                  <a:pt x="4205365" y="2133087"/>
                  <a:pt x="4162425" y="2134982"/>
                  <a:pt x="4143893" y="2134511"/>
                </a:cubicBezTo>
                <a:cubicBezTo>
                  <a:pt x="4125868" y="2127445"/>
                  <a:pt x="4100250" y="2113865"/>
                  <a:pt x="4084245" y="2107978"/>
                </a:cubicBezTo>
                <a:lnTo>
                  <a:pt x="4075694" y="2107143"/>
                </a:lnTo>
                <a:cubicBezTo>
                  <a:pt x="4075655" y="2107042"/>
                  <a:pt x="4075614" y="2106943"/>
                  <a:pt x="4075575" y="2106844"/>
                </a:cubicBezTo>
                <a:cubicBezTo>
                  <a:pt x="4073829" y="2106060"/>
                  <a:pt x="4071057" y="2105559"/>
                  <a:pt x="4066658" y="2105400"/>
                </a:cubicBezTo>
                <a:lnTo>
                  <a:pt x="4060102" y="2105618"/>
                </a:lnTo>
                <a:lnTo>
                  <a:pt x="4043512" y="2103997"/>
                </a:lnTo>
                <a:lnTo>
                  <a:pt x="4038145" y="2101563"/>
                </a:lnTo>
                <a:lnTo>
                  <a:pt x="4036511" y="2097896"/>
                </a:lnTo>
                <a:lnTo>
                  <a:pt x="4034926" y="2098131"/>
                </a:lnTo>
                <a:cubicBezTo>
                  <a:pt x="4022576" y="2102995"/>
                  <a:pt x="4018025" y="2111371"/>
                  <a:pt x="4005686" y="2085563"/>
                </a:cubicBezTo>
                <a:lnTo>
                  <a:pt x="3937994" y="2068106"/>
                </a:lnTo>
                <a:cubicBezTo>
                  <a:pt x="3921658" y="2075830"/>
                  <a:pt x="3909686" y="2071141"/>
                  <a:pt x="3898423" y="2062451"/>
                </a:cubicBezTo>
                <a:cubicBezTo>
                  <a:pt x="3862243" y="2062947"/>
                  <a:pt x="3830779" y="2049077"/>
                  <a:pt x="3790908" y="2042213"/>
                </a:cubicBezTo>
                <a:cubicBezTo>
                  <a:pt x="3742158" y="2027507"/>
                  <a:pt x="3726280" y="2025530"/>
                  <a:pt x="3683661" y="2018290"/>
                </a:cubicBezTo>
                <a:lnTo>
                  <a:pt x="3611183" y="1986019"/>
                </a:lnTo>
                <a:lnTo>
                  <a:pt x="3605003" y="1987381"/>
                </a:lnTo>
                <a:cubicBezTo>
                  <a:pt x="3600731" y="1988000"/>
                  <a:pt x="3597877" y="1988000"/>
                  <a:pt x="3595884" y="1987545"/>
                </a:cubicBezTo>
                <a:lnTo>
                  <a:pt x="3595649" y="1987276"/>
                </a:lnTo>
                <a:lnTo>
                  <a:pt x="3587126" y="1987966"/>
                </a:lnTo>
                <a:cubicBezTo>
                  <a:pt x="3572774" y="1989757"/>
                  <a:pt x="3550540" y="1975558"/>
                  <a:pt x="3537283" y="1978267"/>
                </a:cubicBezTo>
                <a:cubicBezTo>
                  <a:pt x="3515092" y="1973971"/>
                  <a:pt x="3489773" y="1980236"/>
                  <a:pt x="3474371" y="1974606"/>
                </a:cubicBezTo>
                <a:lnTo>
                  <a:pt x="3401876" y="1962558"/>
                </a:lnTo>
                <a:lnTo>
                  <a:pt x="3365036" y="1979510"/>
                </a:lnTo>
                <a:cubicBezTo>
                  <a:pt x="3361007" y="1981808"/>
                  <a:pt x="3355145" y="1982886"/>
                  <a:pt x="3345174" y="1981192"/>
                </a:cubicBezTo>
                <a:lnTo>
                  <a:pt x="3342846" y="1980217"/>
                </a:lnTo>
                <a:cubicBezTo>
                  <a:pt x="3337528" y="1982688"/>
                  <a:pt x="3296694" y="1983818"/>
                  <a:pt x="3263504" y="1986094"/>
                </a:cubicBezTo>
                <a:cubicBezTo>
                  <a:pt x="3210873" y="1988435"/>
                  <a:pt x="3204538" y="1996407"/>
                  <a:pt x="3143704" y="1993869"/>
                </a:cubicBezTo>
                <a:cubicBezTo>
                  <a:pt x="3083839" y="1995098"/>
                  <a:pt x="3073438" y="2001104"/>
                  <a:pt x="3031439" y="1996512"/>
                </a:cubicBezTo>
                <a:lnTo>
                  <a:pt x="2782717" y="2018333"/>
                </a:lnTo>
                <a:cubicBezTo>
                  <a:pt x="2720447" y="2045988"/>
                  <a:pt x="2718750" y="2015419"/>
                  <a:pt x="2647675" y="2028869"/>
                </a:cubicBezTo>
                <a:cubicBezTo>
                  <a:pt x="2583664" y="1968934"/>
                  <a:pt x="2609849" y="2007202"/>
                  <a:pt x="2569176" y="2002628"/>
                </a:cubicBezTo>
                <a:lnTo>
                  <a:pt x="2444403" y="2016529"/>
                </a:lnTo>
                <a:cubicBezTo>
                  <a:pt x="2412730" y="2033089"/>
                  <a:pt x="2355175" y="2003000"/>
                  <a:pt x="2316260" y="2024996"/>
                </a:cubicBezTo>
                <a:cubicBezTo>
                  <a:pt x="2277148" y="2025534"/>
                  <a:pt x="2234330" y="2021339"/>
                  <a:pt x="2209726" y="2019763"/>
                </a:cubicBezTo>
                <a:cubicBezTo>
                  <a:pt x="2172984" y="2016106"/>
                  <a:pt x="2131016" y="2007174"/>
                  <a:pt x="2095813" y="2003052"/>
                </a:cubicBezTo>
                <a:cubicBezTo>
                  <a:pt x="2078687" y="2016661"/>
                  <a:pt x="2046700" y="1994357"/>
                  <a:pt x="1998504" y="1995032"/>
                </a:cubicBezTo>
                <a:cubicBezTo>
                  <a:pt x="1979851" y="2010679"/>
                  <a:pt x="1965997" y="1995296"/>
                  <a:pt x="1929320" y="2016977"/>
                </a:cubicBezTo>
                <a:cubicBezTo>
                  <a:pt x="1927506" y="2015185"/>
                  <a:pt x="1925308" y="2013558"/>
                  <a:pt x="1922798" y="2012146"/>
                </a:cubicBezTo>
                <a:cubicBezTo>
                  <a:pt x="1908224" y="2003952"/>
                  <a:pt x="1886476" y="2004665"/>
                  <a:pt x="1874228" y="2013741"/>
                </a:cubicBezTo>
                <a:cubicBezTo>
                  <a:pt x="1844711" y="2028500"/>
                  <a:pt x="1815838" y="2036277"/>
                  <a:pt x="1787803" y="2041363"/>
                </a:cubicBezTo>
                <a:lnTo>
                  <a:pt x="1739352" y="2036312"/>
                </a:lnTo>
                <a:cubicBezTo>
                  <a:pt x="1720756" y="2032746"/>
                  <a:pt x="1697809" y="2023837"/>
                  <a:pt x="1676219" y="2019963"/>
                </a:cubicBezTo>
                <a:cubicBezTo>
                  <a:pt x="1653856" y="2018758"/>
                  <a:pt x="1629782" y="2025363"/>
                  <a:pt x="1609817" y="2013066"/>
                </a:cubicBezTo>
                <a:cubicBezTo>
                  <a:pt x="1570834" y="2001390"/>
                  <a:pt x="1525521" y="2021545"/>
                  <a:pt x="1497258" y="1987476"/>
                </a:cubicBezTo>
                <a:cubicBezTo>
                  <a:pt x="1419429" y="1972767"/>
                  <a:pt x="1265224" y="1952754"/>
                  <a:pt x="1151127" y="1938041"/>
                </a:cubicBezTo>
                <a:cubicBezTo>
                  <a:pt x="1044820" y="1928230"/>
                  <a:pt x="911490" y="1929978"/>
                  <a:pt x="859417" y="1928608"/>
                </a:cubicBezTo>
                <a:lnTo>
                  <a:pt x="838688" y="1929821"/>
                </a:lnTo>
                <a:cubicBezTo>
                  <a:pt x="829380" y="1926412"/>
                  <a:pt x="823010" y="1926387"/>
                  <a:pt x="817957" y="1927857"/>
                </a:cubicBezTo>
                <a:lnTo>
                  <a:pt x="812654" y="1930751"/>
                </a:lnTo>
                <a:lnTo>
                  <a:pt x="721195" y="1929661"/>
                </a:lnTo>
                <a:cubicBezTo>
                  <a:pt x="721095" y="1929241"/>
                  <a:pt x="720991" y="1928820"/>
                  <a:pt x="720890" y="1928399"/>
                </a:cubicBezTo>
                <a:cubicBezTo>
                  <a:pt x="719222" y="1925556"/>
                  <a:pt x="716144" y="1923424"/>
                  <a:pt x="710023" y="1922722"/>
                </a:cubicBezTo>
                <a:cubicBezTo>
                  <a:pt x="689532" y="1914633"/>
                  <a:pt x="619665" y="1887450"/>
                  <a:pt x="597940" y="1879864"/>
                </a:cubicBezTo>
                <a:cubicBezTo>
                  <a:pt x="587430" y="1879265"/>
                  <a:pt x="583862" y="1877622"/>
                  <a:pt x="579683" y="1877212"/>
                </a:cubicBezTo>
                <a:lnTo>
                  <a:pt x="572865" y="1877401"/>
                </a:lnTo>
                <a:cubicBezTo>
                  <a:pt x="550627" y="1871095"/>
                  <a:pt x="474197" y="1846680"/>
                  <a:pt x="446247" y="1839371"/>
                </a:cubicBezTo>
                <a:cubicBezTo>
                  <a:pt x="429213" y="1847023"/>
                  <a:pt x="416808" y="1842285"/>
                  <a:pt x="405163" y="1833548"/>
                </a:cubicBezTo>
                <a:cubicBezTo>
                  <a:pt x="367566" y="1833890"/>
                  <a:pt x="334968" y="1819885"/>
                  <a:pt x="293583" y="1812852"/>
                </a:cubicBezTo>
                <a:lnTo>
                  <a:pt x="119529" y="1761047"/>
                </a:lnTo>
                <a:cubicBezTo>
                  <a:pt x="73377" y="1751937"/>
                  <a:pt x="36403" y="1759579"/>
                  <a:pt x="16674" y="1758191"/>
                </a:cubicBezTo>
                <a:lnTo>
                  <a:pt x="1150" y="1752722"/>
                </a:lnTo>
                <a:cubicBezTo>
                  <a:pt x="-1438" y="1496726"/>
                  <a:pt x="1148" y="514333"/>
                  <a:pt x="1148" y="222213"/>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p:style>
      </p:sp>
      <p:sp>
        <p:nvSpPr>
          <p:cNvPr id="161" name="CustomShape 3"/>
          <p:cNvSpPr/>
          <p:nvPr/>
        </p:nvSpPr>
        <p:spPr>
          <a:xfrm>
            <a:off x="550800" y="609480"/>
            <a:ext cx="7750080" cy="1215720"/>
          </a:xfrm>
          <a:prstGeom prst="rect">
            <a:avLst/>
          </a:prstGeom>
          <a:noFill/>
          <a:ln>
            <a:noFill/>
          </a:ln>
        </p:spPr>
        <p:style>
          <a:lnRef idx="0"/>
          <a:fillRef idx="0"/>
          <a:effectRef idx="0"/>
          <a:fontRef idx="minor"/>
        </p:style>
        <p:txBody>
          <a:bodyPr anchor="ctr">
            <a:normAutofit/>
          </a:bodyPr>
          <a:p>
            <a:pPr>
              <a:lnSpc>
                <a:spcPct val="100000"/>
              </a:lnSpc>
              <a:spcAft>
                <a:spcPts val="601"/>
              </a:spcAft>
            </a:pPr>
            <a:r>
              <a:rPr b="0" lang="en-US" sz="2400" spc="599" strike="noStrike" cap="all">
                <a:solidFill>
                  <a:srgbClr val="0070c0"/>
                </a:solidFill>
                <a:latin typeface="Bembo"/>
                <a:ea typeface="바탕"/>
              </a:rPr>
              <a:t>INDIA AS “THE” DESTINATION FOR Renowned WORLD Brands </a:t>
            </a:r>
            <a:endParaRPr b="0" lang="en-US" sz="2400" spc="-1" strike="noStrike">
              <a:latin typeface="Arial"/>
            </a:endParaRPr>
          </a:p>
        </p:txBody>
      </p:sp>
      <p:sp>
        <p:nvSpPr>
          <p:cNvPr id="162" name="CustomShape 4"/>
          <p:cNvSpPr/>
          <p:nvPr/>
        </p:nvSpPr>
        <p:spPr>
          <a:xfrm>
            <a:off x="550800" y="2162880"/>
            <a:ext cx="7869240" cy="4332960"/>
          </a:xfrm>
          <a:prstGeom prst="rect">
            <a:avLst/>
          </a:prstGeom>
          <a:noFill/>
          <a:ln>
            <a:noFill/>
          </a:ln>
        </p:spPr>
        <p:style>
          <a:lnRef idx="0"/>
          <a:fillRef idx="0"/>
          <a:effectRef idx="0"/>
          <a:fontRef idx="minor"/>
        </p:style>
        <p:txBody>
          <a:bodyPr anchor="ctr">
            <a:normAutofit fontScale="97000"/>
          </a:bodyPr>
          <a:p>
            <a:pPr>
              <a:lnSpc>
                <a:spcPct val="90000"/>
              </a:lnSpc>
              <a:spcAft>
                <a:spcPts val="601"/>
              </a:spcAft>
            </a:pPr>
            <a:endParaRPr b="0" lang="en-US" sz="1800" spc="-1" strike="noStrike">
              <a:latin typeface="Arial"/>
            </a:endParaRPr>
          </a:p>
          <a:p>
            <a:pPr>
              <a:lnSpc>
                <a:spcPct val="90000"/>
              </a:lnSpc>
              <a:spcAft>
                <a:spcPts val="601"/>
              </a:spcAft>
            </a:pPr>
            <a:r>
              <a:rPr b="0" lang="en-US" sz="1600" spc="49" strike="noStrike">
                <a:solidFill>
                  <a:srgbClr val="262626"/>
                </a:solidFill>
                <a:latin typeface="Bembo"/>
                <a:ea typeface="바탕"/>
              </a:rPr>
              <a:t>Today India has become hub for many leading brands of the World who outsource from India.  This speaks volumes about the quality of our products, service capability apart from ability and capability of Indian manufacturers.  Some of the leading World’s brands are :</a:t>
            </a:r>
            <a:endParaRPr b="0" lang="en-US" sz="1600" spc="-1" strike="noStrike">
              <a:latin typeface="Arial"/>
            </a:endParaRPr>
          </a:p>
          <a:p>
            <a:pPr>
              <a:lnSpc>
                <a:spcPct val="90000"/>
              </a:lnSpc>
              <a:spcAft>
                <a:spcPts val="601"/>
              </a:spcAft>
            </a:pPr>
            <a:endParaRPr b="0" lang="en-US" sz="1600" spc="-1" strike="noStrike">
              <a:latin typeface="Arial"/>
            </a:endParaRPr>
          </a:p>
          <a:p>
            <a:pPr marL="285840" indent="-285480">
              <a:lnSpc>
                <a:spcPct val="90000"/>
              </a:lnSpc>
              <a:spcAft>
                <a:spcPts val="601"/>
              </a:spcAft>
              <a:buClr>
                <a:srgbClr val="262626"/>
              </a:buClr>
              <a:buFont typeface="Arial"/>
              <a:buChar char="•"/>
            </a:pPr>
            <a:r>
              <a:rPr b="0" lang="en-US" sz="1600" spc="49" strike="noStrike">
                <a:solidFill>
                  <a:srgbClr val="262626"/>
                </a:solidFill>
                <a:latin typeface="Bembo"/>
                <a:ea typeface="바탕"/>
              </a:rPr>
              <a:t>Caesarstone</a:t>
            </a:r>
            <a:endParaRPr b="0" lang="en-US" sz="1600" spc="-1" strike="noStrike">
              <a:latin typeface="Arial"/>
            </a:endParaRPr>
          </a:p>
          <a:p>
            <a:pPr marL="285840" indent="-285480">
              <a:lnSpc>
                <a:spcPct val="90000"/>
              </a:lnSpc>
              <a:spcAft>
                <a:spcPts val="601"/>
              </a:spcAft>
              <a:buClr>
                <a:srgbClr val="262626"/>
              </a:buClr>
              <a:buFont typeface="Arial"/>
              <a:buChar char="•"/>
            </a:pPr>
            <a:r>
              <a:rPr b="0" lang="en-US" sz="1600" spc="49" strike="noStrike">
                <a:solidFill>
                  <a:srgbClr val="262626"/>
                </a:solidFill>
                <a:latin typeface="Bembo"/>
                <a:ea typeface="바탕"/>
              </a:rPr>
              <a:t>Castel</a:t>
            </a:r>
            <a:endParaRPr b="0" lang="en-US" sz="1600" spc="-1" strike="noStrike">
              <a:latin typeface="Arial"/>
            </a:endParaRPr>
          </a:p>
          <a:p>
            <a:pPr marL="285840" indent="-285480">
              <a:lnSpc>
                <a:spcPct val="90000"/>
              </a:lnSpc>
              <a:spcAft>
                <a:spcPts val="601"/>
              </a:spcAft>
              <a:buClr>
                <a:srgbClr val="262626"/>
              </a:buClr>
              <a:buFont typeface="Arial"/>
              <a:buChar char="•"/>
            </a:pPr>
            <a:r>
              <a:rPr b="0" lang="en-US" sz="1600" spc="49" strike="noStrike">
                <a:solidFill>
                  <a:srgbClr val="262626"/>
                </a:solidFill>
                <a:latin typeface="Bembo"/>
                <a:ea typeface="바탕"/>
              </a:rPr>
              <a:t>RAK</a:t>
            </a:r>
            <a:endParaRPr b="0" lang="en-US" sz="1600" spc="-1" strike="noStrike">
              <a:latin typeface="Arial"/>
            </a:endParaRPr>
          </a:p>
          <a:p>
            <a:pPr marL="285840" indent="-285480">
              <a:lnSpc>
                <a:spcPct val="90000"/>
              </a:lnSpc>
              <a:spcAft>
                <a:spcPts val="601"/>
              </a:spcAft>
              <a:buClr>
                <a:srgbClr val="262626"/>
              </a:buClr>
              <a:buFont typeface="Arial"/>
              <a:buChar char="•"/>
            </a:pPr>
            <a:r>
              <a:rPr b="0" lang="en-US" sz="1600" spc="49" strike="noStrike">
                <a:solidFill>
                  <a:srgbClr val="262626"/>
                </a:solidFill>
                <a:latin typeface="Bembo"/>
                <a:ea typeface="바탕"/>
              </a:rPr>
              <a:t>Lamosa</a:t>
            </a:r>
            <a:endParaRPr b="0" lang="en-US" sz="1600" spc="-1" strike="noStrike">
              <a:latin typeface="Arial"/>
            </a:endParaRPr>
          </a:p>
          <a:p>
            <a:pPr marL="285840" indent="-285480">
              <a:lnSpc>
                <a:spcPct val="90000"/>
              </a:lnSpc>
              <a:spcAft>
                <a:spcPts val="601"/>
              </a:spcAft>
              <a:buClr>
                <a:srgbClr val="262626"/>
              </a:buClr>
              <a:buFont typeface="Arial"/>
              <a:buChar char="•"/>
            </a:pPr>
            <a:r>
              <a:rPr b="0" lang="en-US" sz="1600" spc="49" strike="noStrike">
                <a:solidFill>
                  <a:srgbClr val="262626"/>
                </a:solidFill>
                <a:latin typeface="Bembo"/>
                <a:ea typeface="바탕"/>
              </a:rPr>
              <a:t>Daltile USA</a:t>
            </a:r>
            <a:endParaRPr b="0" lang="en-US" sz="1600" spc="-1" strike="noStrike">
              <a:latin typeface="Arial"/>
            </a:endParaRPr>
          </a:p>
          <a:p>
            <a:pPr marL="285840" indent="-285480">
              <a:lnSpc>
                <a:spcPct val="90000"/>
              </a:lnSpc>
              <a:spcAft>
                <a:spcPts val="601"/>
              </a:spcAft>
              <a:buClr>
                <a:srgbClr val="262626"/>
              </a:buClr>
              <a:buFont typeface="Arial"/>
              <a:buChar char="•"/>
            </a:pPr>
            <a:r>
              <a:rPr b="0" lang="en-US" sz="1600" spc="49" strike="noStrike">
                <a:solidFill>
                  <a:srgbClr val="262626"/>
                </a:solidFill>
                <a:latin typeface="Bembo"/>
                <a:ea typeface="바탕"/>
              </a:rPr>
              <a:t>Dongpeng</a:t>
            </a:r>
            <a:endParaRPr b="0" lang="en-US" sz="1600" spc="-1" strike="noStrike">
              <a:latin typeface="Arial"/>
            </a:endParaRPr>
          </a:p>
          <a:p>
            <a:pPr marL="285840" indent="-285480">
              <a:lnSpc>
                <a:spcPct val="90000"/>
              </a:lnSpc>
              <a:spcAft>
                <a:spcPts val="601"/>
              </a:spcAft>
              <a:buClr>
                <a:srgbClr val="262626"/>
              </a:buClr>
              <a:buFont typeface="Arial"/>
              <a:buChar char="•"/>
            </a:pPr>
            <a:r>
              <a:rPr b="0" lang="en-US" sz="1600" spc="49" strike="noStrike">
                <a:solidFill>
                  <a:srgbClr val="262626"/>
                </a:solidFill>
                <a:latin typeface="Bembo"/>
                <a:ea typeface="바탕"/>
              </a:rPr>
              <a:t>Monalisa</a:t>
            </a:r>
            <a:endParaRPr b="0" lang="en-US" sz="1600" spc="-1" strike="noStrike">
              <a:latin typeface="Arial"/>
            </a:endParaRPr>
          </a:p>
          <a:p>
            <a:pPr marL="285840" indent="-285480">
              <a:lnSpc>
                <a:spcPct val="90000"/>
              </a:lnSpc>
              <a:spcAft>
                <a:spcPts val="601"/>
              </a:spcAft>
              <a:buClr>
                <a:srgbClr val="262626"/>
              </a:buClr>
              <a:buFont typeface="Arial"/>
              <a:buChar char="•"/>
            </a:pPr>
            <a:r>
              <a:rPr b="0" lang="en-US" sz="1600" spc="49" strike="noStrike">
                <a:solidFill>
                  <a:srgbClr val="262626"/>
                </a:solidFill>
                <a:latin typeface="Bembo"/>
                <a:ea typeface="바탕"/>
              </a:rPr>
              <a:t>SCG</a:t>
            </a:r>
            <a:endParaRPr b="0" lang="en-US" sz="1600" spc="-1" strike="noStrike">
              <a:latin typeface="Arial"/>
            </a:endParaRPr>
          </a:p>
          <a:p>
            <a:pPr marL="285840" indent="-285480">
              <a:lnSpc>
                <a:spcPct val="90000"/>
              </a:lnSpc>
              <a:spcAft>
                <a:spcPts val="601"/>
              </a:spcAft>
              <a:buClr>
                <a:srgbClr val="262626"/>
              </a:buClr>
              <a:buFont typeface="Arial"/>
              <a:buChar char="•"/>
            </a:pPr>
            <a:r>
              <a:rPr b="0" lang="en-US" sz="1600" spc="49" strike="noStrike">
                <a:solidFill>
                  <a:srgbClr val="262626"/>
                </a:solidFill>
                <a:latin typeface="Bembo"/>
                <a:ea typeface="바탕"/>
              </a:rPr>
              <a:t>Portinari</a:t>
            </a:r>
            <a:endParaRPr b="0" lang="en-US" sz="1600" spc="-1" strike="noStrike">
              <a:latin typeface="Arial"/>
            </a:endParaRPr>
          </a:p>
          <a:p>
            <a:pPr marL="285840" indent="-285480">
              <a:lnSpc>
                <a:spcPct val="90000"/>
              </a:lnSpc>
              <a:spcAft>
                <a:spcPts val="601"/>
              </a:spcAft>
              <a:buClr>
                <a:srgbClr val="262626"/>
              </a:buClr>
              <a:buFont typeface="Arial"/>
              <a:buChar char="•"/>
            </a:pPr>
            <a:r>
              <a:rPr b="0" lang="en-US" sz="1600" spc="49" strike="noStrike">
                <a:solidFill>
                  <a:srgbClr val="262626"/>
                </a:solidFill>
                <a:latin typeface="Bembo"/>
                <a:ea typeface="바탕"/>
              </a:rPr>
              <a:t>Portobello &amp; many More World’s leading brands</a:t>
            </a:r>
            <a:r>
              <a:rPr b="0" lang="en-US" sz="1400" spc="49" strike="noStrike">
                <a:solidFill>
                  <a:srgbClr val="262626"/>
                </a:solidFill>
                <a:latin typeface="Bembo"/>
                <a:ea typeface="바탕"/>
              </a:rPr>
              <a:t>.</a:t>
            </a:r>
            <a:endParaRPr b="0" lang="en-US" sz="14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3" name="CustomShape 1"/>
          <p:cNvSpPr/>
          <p:nvPr/>
        </p:nvSpPr>
        <p:spPr>
          <a:xfrm>
            <a:off x="0" y="0"/>
            <a:ext cx="914364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64" name="CustomShape 2"/>
          <p:cNvSpPr/>
          <p:nvPr/>
        </p:nvSpPr>
        <p:spPr>
          <a:xfrm>
            <a:off x="0" y="0"/>
            <a:ext cx="8498520" cy="1977840"/>
          </a:xfrm>
          <a:custGeom>
            <a:avLst/>
            <a:gdLst/>
            <a:ah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23400" y="1671703"/>
                  <a:pt x="5529437" y="1636968"/>
                </a:cubicBezTo>
                <a:cubicBezTo>
                  <a:pt x="5500069" y="1636638"/>
                  <a:pt x="5481558" y="1636672"/>
                  <a:pt x="5440853" y="1657958"/>
                </a:cubicBezTo>
                <a:cubicBezTo>
                  <a:pt x="5340428" y="1673293"/>
                  <a:pt x="5074771" y="1739921"/>
                  <a:pt x="4945936" y="1713743"/>
                </a:cubicBezTo>
                <a:cubicBezTo>
                  <a:pt x="4914142" y="1717597"/>
                  <a:pt x="4837317" y="1726609"/>
                  <a:pt x="4818446" y="1726895"/>
                </a:cubicBezTo>
                <a:lnTo>
                  <a:pt x="4813657" y="1730706"/>
                </a:lnTo>
                <a:lnTo>
                  <a:pt x="4759058" y="1766533"/>
                </a:lnTo>
                <a:cubicBezTo>
                  <a:pt x="4747481" y="1770744"/>
                  <a:pt x="4734604" y="1772921"/>
                  <a:pt x="4719749" y="1771811"/>
                </a:cubicBezTo>
                <a:cubicBezTo>
                  <a:pt x="4667035"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57504" y="1957276"/>
                </a:lnTo>
                <a:lnTo>
                  <a:pt x="3115176" y="1943459"/>
                </a:lnTo>
                <a:cubicBezTo>
                  <a:pt x="3095397" y="1937281"/>
                  <a:pt x="3080878" y="1929976"/>
                  <a:pt x="3038835" y="1920210"/>
                </a:cubicBezTo>
                <a:cubicBezTo>
                  <a:pt x="3011900" y="1947086"/>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36287" y="1833446"/>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49501" y="1831241"/>
                  <a:pt x="883960" y="1822386"/>
                </a:cubicBezTo>
                <a:cubicBezTo>
                  <a:pt x="831931" y="179086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p:style>
      </p:sp>
      <p:sp>
        <p:nvSpPr>
          <p:cNvPr id="165" name="CustomShape 3"/>
          <p:cNvSpPr/>
          <p:nvPr/>
        </p:nvSpPr>
        <p:spPr>
          <a:xfrm>
            <a:off x="788040" y="2296080"/>
            <a:ext cx="7876440" cy="3845520"/>
          </a:xfrm>
          <a:prstGeom prst="rect">
            <a:avLst/>
          </a:prstGeom>
          <a:noFill/>
          <a:ln>
            <a:noFill/>
          </a:ln>
        </p:spPr>
        <p:style>
          <a:lnRef idx="0"/>
          <a:fillRef idx="0"/>
          <a:effectRef idx="0"/>
          <a:fontRef idx="minor"/>
        </p:style>
      </p:sp>
      <p:sp>
        <p:nvSpPr>
          <p:cNvPr id="166" name="CustomShape 4"/>
          <p:cNvSpPr/>
          <p:nvPr/>
        </p:nvSpPr>
        <p:spPr>
          <a:xfrm>
            <a:off x="4837680" y="5902560"/>
            <a:ext cx="4305960" cy="955080"/>
          </a:xfrm>
          <a:custGeom>
            <a:avLst/>
            <a:gdLst/>
            <a:ah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p:style>
      </p:sp>
      <p:sp>
        <p:nvSpPr>
          <p:cNvPr id="167" name="CustomShape 5"/>
          <p:cNvSpPr/>
          <p:nvPr/>
        </p:nvSpPr>
        <p:spPr>
          <a:xfrm>
            <a:off x="866160" y="2133000"/>
            <a:ext cx="7506720" cy="6390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000000"/>
                </a:solidFill>
                <a:latin typeface="Bembo"/>
              </a:rPr>
              <a:t>India adheres to all the International standards and EN standards  of being a </a:t>
            </a:r>
            <a:endParaRPr b="0" lang="en-US" sz="1800" spc="-1" strike="noStrike">
              <a:latin typeface="Arial"/>
            </a:endParaRPr>
          </a:p>
        </p:txBody>
      </p:sp>
      <p:pic>
        <p:nvPicPr>
          <p:cNvPr id="168" name="Picture 7" descr=""/>
          <p:cNvPicPr/>
          <p:nvPr/>
        </p:nvPicPr>
        <p:blipFill>
          <a:blip r:embed="rId1"/>
          <a:stretch/>
        </p:blipFill>
        <p:spPr>
          <a:xfrm>
            <a:off x="640080" y="2942640"/>
            <a:ext cx="7551720" cy="1666800"/>
          </a:xfrm>
          <a:prstGeom prst="rect">
            <a:avLst/>
          </a:prstGeom>
          <a:ln>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CustomShape 1"/>
          <p:cNvSpPr/>
          <p:nvPr/>
        </p:nvSpPr>
        <p:spPr>
          <a:xfrm>
            <a:off x="169920" y="0"/>
            <a:ext cx="8130960" cy="637560"/>
          </a:xfrm>
          <a:prstGeom prst="rect">
            <a:avLst/>
          </a:prstGeom>
          <a:noFill/>
          <a:ln>
            <a:noFill/>
          </a:ln>
        </p:spPr>
        <p:style>
          <a:lnRef idx="0"/>
          <a:fillRef idx="0"/>
          <a:effectRef idx="0"/>
          <a:fontRef idx="minor"/>
        </p:style>
        <p:txBody>
          <a:bodyPr anchor="ctr">
            <a:normAutofit/>
          </a:bodyPr>
          <a:p>
            <a:pPr>
              <a:lnSpc>
                <a:spcPct val="100000"/>
              </a:lnSpc>
              <a:spcAft>
                <a:spcPts val="601"/>
              </a:spcAft>
            </a:pPr>
            <a:r>
              <a:rPr b="0" lang="en-US" sz="2400" spc="599" strike="noStrike" cap="all">
                <a:solidFill>
                  <a:srgbClr val="0070c0"/>
                </a:solidFill>
                <a:latin typeface="Bembo"/>
                <a:ea typeface="바탕"/>
              </a:rPr>
              <a:t>SANITARY WARE</a:t>
            </a:r>
            <a:endParaRPr b="0" lang="en-US" sz="2400" spc="-1" strike="noStrike">
              <a:latin typeface="Arial"/>
            </a:endParaRPr>
          </a:p>
        </p:txBody>
      </p:sp>
      <p:pic>
        <p:nvPicPr>
          <p:cNvPr id="170" name="Picture 3" descr=""/>
          <p:cNvPicPr/>
          <p:nvPr/>
        </p:nvPicPr>
        <p:blipFill>
          <a:blip r:embed="rId1"/>
          <a:stretch/>
        </p:blipFill>
        <p:spPr>
          <a:xfrm>
            <a:off x="169920" y="1209240"/>
            <a:ext cx="5695200" cy="3899880"/>
          </a:xfrm>
          <a:prstGeom prst="rect">
            <a:avLst/>
          </a:prstGeom>
          <a:ln>
            <a:noFill/>
          </a:ln>
        </p:spPr>
      </p:pic>
      <p:sp>
        <p:nvSpPr>
          <p:cNvPr id="171" name="CustomShape 2"/>
          <p:cNvSpPr/>
          <p:nvPr/>
        </p:nvSpPr>
        <p:spPr>
          <a:xfrm>
            <a:off x="227160" y="5109120"/>
            <a:ext cx="8694360" cy="1550520"/>
          </a:xfrm>
          <a:prstGeom prst="rect">
            <a:avLst/>
          </a:prstGeom>
          <a:noFill/>
          <a:ln>
            <a:noFill/>
          </a:ln>
        </p:spPr>
        <p:style>
          <a:lnRef idx="0"/>
          <a:fillRef idx="0"/>
          <a:effectRef idx="0"/>
          <a:fontRef idx="minor"/>
        </p:style>
        <p:txBody>
          <a:bodyPr lIns="90000" rIns="90000" tIns="45000" bIns="45000">
            <a:spAutoFit/>
          </a:bodyPr>
          <a:p>
            <a:pPr marL="285840" indent="-285480">
              <a:lnSpc>
                <a:spcPct val="100000"/>
              </a:lnSpc>
              <a:buClr>
                <a:srgbClr val="000000"/>
              </a:buClr>
              <a:buFont typeface="Wingdings" charset="2"/>
              <a:buChar char=""/>
            </a:pPr>
            <a:r>
              <a:rPr b="0" lang="en-US" sz="1600" spc="-1" strike="noStrike">
                <a:solidFill>
                  <a:srgbClr val="000000"/>
                </a:solidFill>
                <a:latin typeface="Bembo"/>
              </a:rPr>
              <a:t>$ 12 billion market world over for Sanitary Ware</a:t>
            </a:r>
            <a:endParaRPr b="0" lang="en-US" sz="1600" spc="-1" strike="noStrike">
              <a:latin typeface="Arial"/>
            </a:endParaRPr>
          </a:p>
          <a:p>
            <a:pPr>
              <a:lnSpc>
                <a:spcPct val="100000"/>
              </a:lnSpc>
            </a:pPr>
            <a:endParaRPr b="0" lang="en-US" sz="1600" spc="-1" strike="noStrike">
              <a:latin typeface="Arial"/>
            </a:endParaRPr>
          </a:p>
          <a:p>
            <a:pPr marL="285840" indent="-285480">
              <a:lnSpc>
                <a:spcPct val="100000"/>
              </a:lnSpc>
              <a:buClr>
                <a:srgbClr val="000000"/>
              </a:buClr>
              <a:buFont typeface="Wingdings" charset="2"/>
              <a:buChar char=""/>
            </a:pPr>
            <a:r>
              <a:rPr b="0" lang="en-US" sz="1600" spc="-1" strike="noStrike">
                <a:solidFill>
                  <a:srgbClr val="000000"/>
                </a:solidFill>
                <a:latin typeface="Bembo"/>
              </a:rPr>
              <a:t>India is the 2</a:t>
            </a:r>
            <a:r>
              <a:rPr b="0" lang="en-US" sz="1600" spc="-1" strike="noStrike" baseline="30000">
                <a:solidFill>
                  <a:srgbClr val="000000"/>
                </a:solidFill>
                <a:latin typeface="Bembo"/>
              </a:rPr>
              <a:t>nd</a:t>
            </a:r>
            <a:r>
              <a:rPr b="0" lang="en-US" sz="1600" spc="-1" strike="noStrike">
                <a:solidFill>
                  <a:srgbClr val="000000"/>
                </a:solidFill>
                <a:latin typeface="Bembo"/>
              </a:rPr>
              <a:t> largest Sanitary Ware producer after China</a:t>
            </a:r>
            <a:endParaRPr b="0" lang="en-US" sz="1600" spc="-1" strike="noStrike">
              <a:latin typeface="Arial"/>
            </a:endParaRPr>
          </a:p>
          <a:p>
            <a:pPr>
              <a:lnSpc>
                <a:spcPct val="100000"/>
              </a:lnSpc>
            </a:pPr>
            <a:endParaRPr b="0" lang="en-US" sz="1600" spc="-1" strike="noStrike">
              <a:latin typeface="Arial"/>
            </a:endParaRPr>
          </a:p>
          <a:p>
            <a:pPr marL="285840" indent="-285480">
              <a:lnSpc>
                <a:spcPct val="100000"/>
              </a:lnSpc>
              <a:buClr>
                <a:srgbClr val="000000"/>
              </a:buClr>
              <a:buFont typeface="Wingdings" charset="2"/>
              <a:buChar char=""/>
            </a:pPr>
            <a:r>
              <a:rPr b="0" lang="en-US" sz="1600" spc="-1" strike="noStrike">
                <a:solidFill>
                  <a:srgbClr val="000000"/>
                </a:solidFill>
                <a:latin typeface="Bembo"/>
              </a:rPr>
              <a:t>India presently produces around 10% of the total global output in which Gujarat Province accounts for 70% of the total output</a:t>
            </a:r>
            <a:endParaRPr b="0" lang="en-US" sz="1600" spc="-1" strike="noStrike">
              <a:latin typeface="Arial"/>
            </a:endParaRPr>
          </a:p>
        </p:txBody>
      </p:sp>
      <p:sp>
        <p:nvSpPr>
          <p:cNvPr id="172" name="CustomShape 3"/>
          <p:cNvSpPr/>
          <p:nvPr/>
        </p:nvSpPr>
        <p:spPr>
          <a:xfrm>
            <a:off x="169920" y="624240"/>
            <a:ext cx="8694360" cy="5770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600" spc="-1" strike="noStrike">
                <a:solidFill>
                  <a:srgbClr val="000000"/>
                </a:solidFill>
                <a:latin typeface="Bembo"/>
              </a:rPr>
              <a:t>With respect to Sanitary Ware products India has capacity of 40 Million Pcs per year with 150+ plants, India is the 2</a:t>
            </a:r>
            <a:r>
              <a:rPr b="0" lang="en-US" sz="1600" spc="-1" strike="noStrike" baseline="30000">
                <a:solidFill>
                  <a:srgbClr val="000000"/>
                </a:solidFill>
                <a:latin typeface="Bembo"/>
              </a:rPr>
              <a:t>nd</a:t>
            </a:r>
            <a:r>
              <a:rPr b="0" lang="en-US" sz="1600" spc="-1" strike="noStrike">
                <a:solidFill>
                  <a:srgbClr val="000000"/>
                </a:solidFill>
                <a:latin typeface="Bembo"/>
              </a:rPr>
              <a:t> largest producer of Sanitary Ware after China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223c2c"/>
      </a:dk2>
      <a:lt2>
        <a:srgbClr val="e8e2e2"/>
      </a:lt2>
      <a:accent1>
        <a:srgbClr val="21b2b9"/>
      </a:accent1>
      <a:accent2>
        <a:srgbClr val="14b87c"/>
      </a:accent2>
      <a:accent3>
        <a:srgbClr val="21ba42"/>
      </a:accent3>
      <a:accent4>
        <a:srgbClr val="35b914"/>
      </a:accent4>
      <a:accent5>
        <a:srgbClr val="7ab11f"/>
      </a:accent5>
      <a:accent6>
        <a:srgbClr val="aaa512"/>
      </a:accent6>
      <a:hlink>
        <a:srgbClr val="5a8e2f"/>
      </a:hlink>
      <a:folHlink>
        <a:srgbClr val="7f7f7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223c2c"/>
      </a:dk2>
      <a:lt2>
        <a:srgbClr val="e8e2e2"/>
      </a:lt2>
      <a:accent1>
        <a:srgbClr val="21b2b9"/>
      </a:accent1>
      <a:accent2>
        <a:srgbClr val="14b87c"/>
      </a:accent2>
      <a:accent3>
        <a:srgbClr val="21ba42"/>
      </a:accent3>
      <a:accent4>
        <a:srgbClr val="35b914"/>
      </a:accent4>
      <a:accent5>
        <a:srgbClr val="7ab11f"/>
      </a:accent5>
      <a:accent6>
        <a:srgbClr val="aaa512"/>
      </a:accent6>
      <a:hlink>
        <a:srgbClr val="5a8e2f"/>
      </a:hlink>
      <a:folHlink>
        <a:srgbClr val="7f7f7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223c2c"/>
      </a:dk2>
      <a:lt2>
        <a:srgbClr val="e8e2e2"/>
      </a:lt2>
      <a:accent1>
        <a:srgbClr val="21b2b9"/>
      </a:accent1>
      <a:accent2>
        <a:srgbClr val="14b87c"/>
      </a:accent2>
      <a:accent3>
        <a:srgbClr val="21ba42"/>
      </a:accent3>
      <a:accent4>
        <a:srgbClr val="35b914"/>
      </a:accent4>
      <a:accent5>
        <a:srgbClr val="7ab11f"/>
      </a:accent5>
      <a:accent6>
        <a:srgbClr val="aaa512"/>
      </a:accent6>
      <a:hlink>
        <a:srgbClr val="5a8e2f"/>
      </a:hlink>
      <a:folHlink>
        <a:srgbClr val="7f7f7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Facet</Template>
  <TotalTime>539</TotalTime>
  <Application>LibreOffice/6.2.8.2$Linux_X86_64 LibreOffice_project/20$Build-2</Application>
  <Words>968</Words>
  <Paragraphs>173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2021-10-23T10:42:23Z</dcterms:created>
  <dc:creator>mohd imran</dc:creator>
  <dc:description/>
  <dc:language>en-US</dc:language>
  <cp:lastModifiedBy>T CHATTOPADHYAY</cp:lastModifiedBy>
  <cp:lastPrinted>2021-10-25T06:44:54Z</cp:lastPrinted>
  <dcterms:modified xsi:type="dcterms:W3CDTF">2022-01-27T10:19:08Z</dcterms:modified>
  <cp:revision>23</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14</vt:i4>
  </property>
</Properties>
</file>